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59" r:id="rId4"/>
    <p:sldId id="260" r:id="rId5"/>
    <p:sldId id="261" r:id="rId6"/>
    <p:sldId id="263"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200B0-A4F3-7855-DC3E-9D3E1BDFE441}" v="3" dt="2025-06-09T07:29:57.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0"/>
    <p:restoredTop sz="90553" autoAdjust="0"/>
  </p:normalViewPr>
  <p:slideViewPr>
    <p:cSldViewPr snapToGrid="0" snapToObjects="1">
      <p:cViewPr varScale="1">
        <p:scale>
          <a:sx n="103" d="100"/>
          <a:sy n="103" d="100"/>
        </p:scale>
        <p:origin x="10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Deighton" userId="S::deightons@gooleacademy.org.uk::b0bf8d6c-1e7c-478a-9432-89b039e8fd4e" providerId="AD" clId="Web-{9358730D-2C14-E65A-CC39-0CE54B5EF9C7}"/>
    <pc:docChg chg="modSld">
      <pc:chgData name="Sophie Deighton" userId="S::deightons@gooleacademy.org.uk::b0bf8d6c-1e7c-478a-9432-89b039e8fd4e" providerId="AD" clId="Web-{9358730D-2C14-E65A-CC39-0CE54B5EF9C7}" dt="2024-06-12T09:12:12.266" v="4" actId="20577"/>
      <pc:docMkLst>
        <pc:docMk/>
      </pc:docMkLst>
      <pc:sldChg chg="modSp">
        <pc:chgData name="Sophie Deighton" userId="S::deightons@gooleacademy.org.uk::b0bf8d6c-1e7c-478a-9432-89b039e8fd4e" providerId="AD" clId="Web-{9358730D-2C14-E65A-CC39-0CE54B5EF9C7}" dt="2024-06-12T09:12:12.266" v="4" actId="20577"/>
        <pc:sldMkLst>
          <pc:docMk/>
          <pc:sldMk cId="2704696365" sldId="259"/>
        </pc:sldMkLst>
        <pc:spChg chg="mod">
          <ac:chgData name="Sophie Deighton" userId="S::deightons@gooleacademy.org.uk::b0bf8d6c-1e7c-478a-9432-89b039e8fd4e" providerId="AD" clId="Web-{9358730D-2C14-E65A-CC39-0CE54B5EF9C7}" dt="2024-06-12T09:12:12.266" v="4" actId="20577"/>
          <ac:spMkLst>
            <pc:docMk/>
            <pc:sldMk cId="2704696365" sldId="259"/>
            <ac:spMk id="3" creationId="{FECB2825-031D-5E4C-871D-EC57D8D48583}"/>
          </ac:spMkLst>
        </pc:spChg>
      </pc:sldChg>
    </pc:docChg>
  </pc:docChgLst>
  <pc:docChgLst>
    <pc:chgData name="Sophie Deighton" userId="S::deightons@gooleacademy.org.uk::b0bf8d6c-1e7c-478a-9432-89b039e8fd4e" providerId="AD" clId="Web-{3E98CDFC-C0C2-0337-E08B-9F4C72744AFC}"/>
    <pc:docChg chg="modSld">
      <pc:chgData name="Sophie Deighton" userId="S::deightons@gooleacademy.org.uk::b0bf8d6c-1e7c-478a-9432-89b039e8fd4e" providerId="AD" clId="Web-{3E98CDFC-C0C2-0337-E08B-9F4C72744AFC}" dt="2025-06-05T10:55:01.810" v="130" actId="1076"/>
      <pc:docMkLst>
        <pc:docMk/>
      </pc:docMkLst>
      <pc:sldChg chg="addSp delSp modSp">
        <pc:chgData name="Sophie Deighton" userId="S::deightons@gooleacademy.org.uk::b0bf8d6c-1e7c-478a-9432-89b039e8fd4e" providerId="AD" clId="Web-{3E98CDFC-C0C2-0337-E08B-9F4C72744AFC}" dt="2025-06-05T10:53:28.244" v="101" actId="20577"/>
        <pc:sldMkLst>
          <pc:docMk/>
          <pc:sldMk cId="2704696365" sldId="259"/>
        </pc:sldMkLst>
        <pc:spChg chg="mod">
          <ac:chgData name="Sophie Deighton" userId="S::deightons@gooleacademy.org.uk::b0bf8d6c-1e7c-478a-9432-89b039e8fd4e" providerId="AD" clId="Web-{3E98CDFC-C0C2-0337-E08B-9F4C72744AFC}" dt="2025-06-05T10:53:28.244" v="101" actId="20577"/>
          <ac:spMkLst>
            <pc:docMk/>
            <pc:sldMk cId="2704696365" sldId="259"/>
            <ac:spMk id="3" creationId="{FECB2825-031D-5E4C-871D-EC57D8D48583}"/>
          </ac:spMkLst>
        </pc:spChg>
        <pc:picChg chg="add mod">
          <ac:chgData name="Sophie Deighton" userId="S::deightons@gooleacademy.org.uk::b0bf8d6c-1e7c-478a-9432-89b039e8fd4e" providerId="AD" clId="Web-{3E98CDFC-C0C2-0337-E08B-9F4C72744AFC}" dt="2025-06-05T10:49:24.783" v="8" actId="1076"/>
          <ac:picMkLst>
            <pc:docMk/>
            <pc:sldMk cId="2704696365" sldId="259"/>
            <ac:picMk id="6" creationId="{897FDCF7-DCA8-EB8D-762C-E60C5301BEC7}"/>
          </ac:picMkLst>
        </pc:picChg>
        <pc:picChg chg="del">
          <ac:chgData name="Sophie Deighton" userId="S::deightons@gooleacademy.org.uk::b0bf8d6c-1e7c-478a-9432-89b039e8fd4e" providerId="AD" clId="Web-{3E98CDFC-C0C2-0337-E08B-9F4C72744AFC}" dt="2025-06-05T10:46:46.106" v="0"/>
          <ac:picMkLst>
            <pc:docMk/>
            <pc:sldMk cId="2704696365" sldId="259"/>
            <ac:picMk id="8" creationId="{B21F6C0F-ED11-42F9-BAED-488206F4DD08}"/>
          </ac:picMkLst>
        </pc:picChg>
      </pc:sldChg>
      <pc:sldChg chg="delSp modSp">
        <pc:chgData name="Sophie Deighton" userId="S::deightons@gooleacademy.org.uk::b0bf8d6c-1e7c-478a-9432-89b039e8fd4e" providerId="AD" clId="Web-{3E98CDFC-C0C2-0337-E08B-9F4C72744AFC}" dt="2025-06-05T10:55:01.810" v="130" actId="1076"/>
        <pc:sldMkLst>
          <pc:docMk/>
          <pc:sldMk cId="3269580357" sldId="260"/>
        </pc:sldMkLst>
        <pc:spChg chg="mod">
          <ac:chgData name="Sophie Deighton" userId="S::deightons@gooleacademy.org.uk::b0bf8d6c-1e7c-478a-9432-89b039e8fd4e" providerId="AD" clId="Web-{3E98CDFC-C0C2-0337-E08B-9F4C72744AFC}" dt="2025-06-05T10:54:41.731" v="124" actId="20577"/>
          <ac:spMkLst>
            <pc:docMk/>
            <pc:sldMk cId="3269580357" sldId="260"/>
            <ac:spMk id="12" creationId="{D27D33DB-671A-C149-82A4-EBB16246E5AC}"/>
          </ac:spMkLst>
        </pc:spChg>
        <pc:spChg chg="mod">
          <ac:chgData name="Sophie Deighton" userId="S::deightons@gooleacademy.org.uk::b0bf8d6c-1e7c-478a-9432-89b039e8fd4e" providerId="AD" clId="Web-{3E98CDFC-C0C2-0337-E08B-9F4C72744AFC}" dt="2025-06-05T10:55:01.810" v="130" actId="1076"/>
          <ac:spMkLst>
            <pc:docMk/>
            <pc:sldMk cId="3269580357" sldId="260"/>
            <ac:spMk id="20" creationId="{E0CB09B5-6F40-861A-1D4D-163740A65263}"/>
          </ac:spMkLst>
        </pc:spChg>
        <pc:spChg chg="mod">
          <ac:chgData name="Sophie Deighton" userId="S::deightons@gooleacademy.org.uk::b0bf8d6c-1e7c-478a-9432-89b039e8fd4e" providerId="AD" clId="Web-{3E98CDFC-C0C2-0337-E08B-9F4C72744AFC}" dt="2025-06-05T10:54:08.730" v="111" actId="20577"/>
          <ac:spMkLst>
            <pc:docMk/>
            <pc:sldMk cId="3269580357" sldId="260"/>
            <ac:spMk id="37" creationId="{1001E411-E57B-4D31-A648-DF487FFC7FEF}"/>
          </ac:spMkLst>
        </pc:spChg>
        <pc:picChg chg="del">
          <ac:chgData name="Sophie Deighton" userId="S::deightons@gooleacademy.org.uk::b0bf8d6c-1e7c-478a-9432-89b039e8fd4e" providerId="AD" clId="Web-{3E98CDFC-C0C2-0337-E08B-9F4C72744AFC}" dt="2025-06-05T10:54:29.653" v="112"/>
          <ac:picMkLst>
            <pc:docMk/>
            <pc:sldMk cId="3269580357" sldId="260"/>
            <ac:picMk id="22" creationId="{FEE187D3-A761-1B44-E032-1AF5A3AB6255}"/>
          </ac:picMkLst>
        </pc:picChg>
      </pc:sldChg>
    </pc:docChg>
  </pc:docChgLst>
  <pc:docChgLst>
    <pc:chgData name="Sophie Deighton" userId="S::deightons@gooleacademy.org.uk::b0bf8d6c-1e7c-478a-9432-89b039e8fd4e" providerId="AD" clId="Web-{4B32296D-1D9A-74E1-2B0D-4791B7D0324C}"/>
    <pc:docChg chg="modSld">
      <pc:chgData name="Sophie Deighton" userId="S::deightons@gooleacademy.org.uk::b0bf8d6c-1e7c-478a-9432-89b039e8fd4e" providerId="AD" clId="Web-{4B32296D-1D9A-74E1-2B0D-4791B7D0324C}" dt="2024-06-05T07:53:03.891" v="68" actId="20577"/>
      <pc:docMkLst>
        <pc:docMk/>
      </pc:docMkLst>
      <pc:sldChg chg="addSp delSp modSp">
        <pc:chgData name="Sophie Deighton" userId="S::deightons@gooleacademy.org.uk::b0bf8d6c-1e7c-478a-9432-89b039e8fd4e" providerId="AD" clId="Web-{4B32296D-1D9A-74E1-2B0D-4791B7D0324C}" dt="2024-06-05T07:49:41.417" v="38" actId="14100"/>
        <pc:sldMkLst>
          <pc:docMk/>
          <pc:sldMk cId="2059551500" sldId="258"/>
        </pc:sldMkLst>
        <pc:spChg chg="del">
          <ac:chgData name="Sophie Deighton" userId="S::deightons@gooleacademy.org.uk::b0bf8d6c-1e7c-478a-9432-89b039e8fd4e" providerId="AD" clId="Web-{4B32296D-1D9A-74E1-2B0D-4791B7D0324C}" dt="2024-06-05T07:49:17.478" v="33"/>
          <ac:spMkLst>
            <pc:docMk/>
            <pc:sldMk cId="2059551500" sldId="258"/>
            <ac:spMk id="3" creationId="{C7F7331C-10D9-854B-B43C-FD01B5BF5E0C}"/>
          </ac:spMkLst>
        </pc:spChg>
        <pc:picChg chg="del">
          <ac:chgData name="Sophie Deighton" userId="S::deightons@gooleacademy.org.uk::b0bf8d6c-1e7c-478a-9432-89b039e8fd4e" providerId="AD" clId="Web-{4B32296D-1D9A-74E1-2B0D-4791B7D0324C}" dt="2024-06-05T07:48:31.680" v="32"/>
          <ac:picMkLst>
            <pc:docMk/>
            <pc:sldMk cId="2059551500" sldId="258"/>
            <ac:picMk id="7" creationId="{FE5E4D06-628F-4BB1-8EAD-066DAD1D0F43}"/>
          </ac:picMkLst>
        </pc:picChg>
        <pc:picChg chg="add mod ord">
          <ac:chgData name="Sophie Deighton" userId="S::deightons@gooleacademy.org.uk::b0bf8d6c-1e7c-478a-9432-89b039e8fd4e" providerId="AD" clId="Web-{4B32296D-1D9A-74E1-2B0D-4791B7D0324C}" dt="2024-06-05T07:49:41.417" v="38" actId="14100"/>
          <ac:picMkLst>
            <pc:docMk/>
            <pc:sldMk cId="2059551500" sldId="258"/>
            <ac:picMk id="9" creationId="{3020024F-A8AA-E60B-7E4F-2869CB7F5A18}"/>
          </ac:picMkLst>
        </pc:picChg>
      </pc:sldChg>
      <pc:sldChg chg="modSp">
        <pc:chgData name="Sophie Deighton" userId="S::deightons@gooleacademy.org.uk::b0bf8d6c-1e7c-478a-9432-89b039e8fd4e" providerId="AD" clId="Web-{4B32296D-1D9A-74E1-2B0D-4791B7D0324C}" dt="2024-06-05T07:53:03.891" v="68" actId="20577"/>
        <pc:sldMkLst>
          <pc:docMk/>
          <pc:sldMk cId="2704696365" sldId="259"/>
        </pc:sldMkLst>
        <pc:spChg chg="mod">
          <ac:chgData name="Sophie Deighton" userId="S::deightons@gooleacademy.org.uk::b0bf8d6c-1e7c-478a-9432-89b039e8fd4e" providerId="AD" clId="Web-{4B32296D-1D9A-74E1-2B0D-4791B7D0324C}" dt="2024-06-05T07:53:03.891" v="68" actId="20577"/>
          <ac:spMkLst>
            <pc:docMk/>
            <pc:sldMk cId="2704696365" sldId="259"/>
            <ac:spMk id="3" creationId="{FECB2825-031D-5E4C-871D-EC57D8D48583}"/>
          </ac:spMkLst>
        </pc:spChg>
      </pc:sldChg>
      <pc:sldChg chg="addSp delSp modSp">
        <pc:chgData name="Sophie Deighton" userId="S::deightons@gooleacademy.org.uk::b0bf8d6c-1e7c-478a-9432-89b039e8fd4e" providerId="AD" clId="Web-{4B32296D-1D9A-74E1-2B0D-4791B7D0324C}" dt="2024-06-05T07:41:34.497" v="31"/>
        <pc:sldMkLst>
          <pc:docMk/>
          <pc:sldMk cId="3269580357" sldId="260"/>
        </pc:sldMkLst>
        <pc:spChg chg="mod">
          <ac:chgData name="Sophie Deighton" userId="S::deightons@gooleacademy.org.uk::b0bf8d6c-1e7c-478a-9432-89b039e8fd4e" providerId="AD" clId="Web-{4B32296D-1D9A-74E1-2B0D-4791B7D0324C}" dt="2024-06-05T07:39:50.978" v="6" actId="20577"/>
          <ac:spMkLst>
            <pc:docMk/>
            <pc:sldMk cId="3269580357" sldId="260"/>
            <ac:spMk id="37" creationId="{1001E411-E57B-4D31-A648-DF487FFC7FEF}"/>
          </ac:spMkLst>
        </pc:spChg>
        <pc:spChg chg="mod">
          <ac:chgData name="Sophie Deighton" userId="S::deightons@gooleacademy.org.uk::b0bf8d6c-1e7c-478a-9432-89b039e8fd4e" providerId="AD" clId="Web-{4B32296D-1D9A-74E1-2B0D-4791B7D0324C}" dt="2024-06-05T07:39:53.369" v="7" actId="1076"/>
          <ac:spMkLst>
            <pc:docMk/>
            <pc:sldMk cId="3269580357" sldId="260"/>
            <ac:spMk id="38" creationId="{CC47BCA3-7FAC-45B1-AD58-7AFC6AD3552D}"/>
          </ac:spMkLst>
        </pc:spChg>
        <pc:spChg chg="mod">
          <ac:chgData name="Sophie Deighton" userId="S::deightons@gooleacademy.org.uk::b0bf8d6c-1e7c-478a-9432-89b039e8fd4e" providerId="AD" clId="Web-{4B32296D-1D9A-74E1-2B0D-4791B7D0324C}" dt="2024-06-05T07:41:32.090" v="30" actId="20577"/>
          <ac:spMkLst>
            <pc:docMk/>
            <pc:sldMk cId="3269580357" sldId="260"/>
            <ac:spMk id="48" creationId="{AD8700A6-6407-4952-8F49-5C3F22CD4C50}"/>
          </ac:spMkLst>
        </pc:spChg>
        <pc:spChg chg="mod">
          <ac:chgData name="Sophie Deighton" userId="S::deightons@gooleacademy.org.uk::b0bf8d6c-1e7c-478a-9432-89b039e8fd4e" providerId="AD" clId="Web-{4B32296D-1D9A-74E1-2B0D-4791B7D0324C}" dt="2024-06-05T07:39:42.447" v="3" actId="20577"/>
          <ac:spMkLst>
            <pc:docMk/>
            <pc:sldMk cId="3269580357" sldId="260"/>
            <ac:spMk id="50" creationId="{208C5C04-418B-43AA-B360-1FB026ACCA88}"/>
          </ac:spMkLst>
        </pc:spChg>
        <pc:picChg chg="mod">
          <ac:chgData name="Sophie Deighton" userId="S::deightons@gooleacademy.org.uk::b0bf8d6c-1e7c-478a-9432-89b039e8fd4e" providerId="AD" clId="Web-{4B32296D-1D9A-74E1-2B0D-4791B7D0324C}" dt="2024-06-05T07:41:29.465" v="20" actId="1076"/>
          <ac:picMkLst>
            <pc:docMk/>
            <pc:sldMk cId="3269580357" sldId="260"/>
            <ac:picMk id="10" creationId="{44C1BC67-747C-02F6-8AFE-4CA079572628}"/>
          </ac:picMkLst>
        </pc:picChg>
        <pc:picChg chg="add del">
          <ac:chgData name="Sophie Deighton" userId="S::deightons@gooleacademy.org.uk::b0bf8d6c-1e7c-478a-9432-89b039e8fd4e" providerId="AD" clId="Web-{4B32296D-1D9A-74E1-2B0D-4791B7D0324C}" dt="2024-06-05T07:41:34.497" v="31"/>
          <ac:picMkLst>
            <pc:docMk/>
            <pc:sldMk cId="3269580357" sldId="260"/>
            <ac:picMk id="22" creationId="{B3F92554-F319-4F8B-8C89-D9CA7C3B1E6A}"/>
          </ac:picMkLst>
        </pc:picChg>
      </pc:sldChg>
    </pc:docChg>
  </pc:docChgLst>
  <pc:docChgLst>
    <pc:chgData name="Sophie Deighton" userId="S::deightons@gooleacademy.org.uk::b0bf8d6c-1e7c-478a-9432-89b039e8fd4e" providerId="AD" clId="Web-{6B7FF8EC-64D1-FCCA-ABB5-425C905D4CE5}"/>
    <pc:docChg chg="modSld">
      <pc:chgData name="Sophie Deighton" userId="S::deightons@gooleacademy.org.uk::b0bf8d6c-1e7c-478a-9432-89b039e8fd4e" providerId="AD" clId="Web-{6B7FF8EC-64D1-FCCA-ABB5-425C905D4CE5}" dt="2025-06-06T13:21:22.891" v="105" actId="20577"/>
      <pc:docMkLst>
        <pc:docMk/>
      </pc:docMkLst>
      <pc:sldChg chg="modSp">
        <pc:chgData name="Sophie Deighton" userId="S::deightons@gooleacademy.org.uk::b0bf8d6c-1e7c-478a-9432-89b039e8fd4e" providerId="AD" clId="Web-{6B7FF8EC-64D1-FCCA-ABB5-425C905D4CE5}" dt="2025-06-06T13:11:19.539" v="81" actId="20577"/>
        <pc:sldMkLst>
          <pc:docMk/>
          <pc:sldMk cId="2704696365" sldId="259"/>
        </pc:sldMkLst>
        <pc:spChg chg="mod">
          <ac:chgData name="Sophie Deighton" userId="S::deightons@gooleacademy.org.uk::b0bf8d6c-1e7c-478a-9432-89b039e8fd4e" providerId="AD" clId="Web-{6B7FF8EC-64D1-FCCA-ABB5-425C905D4CE5}" dt="2025-06-06T13:11:19.539" v="81" actId="20577"/>
          <ac:spMkLst>
            <pc:docMk/>
            <pc:sldMk cId="2704696365" sldId="259"/>
            <ac:spMk id="3" creationId="{FECB2825-031D-5E4C-871D-EC57D8D48583}"/>
          </ac:spMkLst>
        </pc:spChg>
      </pc:sldChg>
      <pc:sldChg chg="modSp">
        <pc:chgData name="Sophie Deighton" userId="S::deightons@gooleacademy.org.uk::b0bf8d6c-1e7c-478a-9432-89b039e8fd4e" providerId="AD" clId="Web-{6B7FF8EC-64D1-FCCA-ABB5-425C905D4CE5}" dt="2025-06-06T13:15:24.924" v="83" actId="1076"/>
        <pc:sldMkLst>
          <pc:docMk/>
          <pc:sldMk cId="3269580357" sldId="260"/>
        </pc:sldMkLst>
        <pc:spChg chg="mod">
          <ac:chgData name="Sophie Deighton" userId="S::deightons@gooleacademy.org.uk::b0bf8d6c-1e7c-478a-9432-89b039e8fd4e" providerId="AD" clId="Web-{6B7FF8EC-64D1-FCCA-ABB5-425C905D4CE5}" dt="2025-06-06T13:15:24.924" v="83" actId="1076"/>
          <ac:spMkLst>
            <pc:docMk/>
            <pc:sldMk cId="3269580357" sldId="260"/>
            <ac:spMk id="13" creationId="{26069AC0-612B-8C46-9BA5-A88418F23818}"/>
          </ac:spMkLst>
        </pc:spChg>
        <pc:spChg chg="mod">
          <ac:chgData name="Sophie Deighton" userId="S::deightons@gooleacademy.org.uk::b0bf8d6c-1e7c-478a-9432-89b039e8fd4e" providerId="AD" clId="Web-{6B7FF8EC-64D1-FCCA-ABB5-425C905D4CE5}" dt="2025-06-06T13:14:41.235" v="82" actId="1076"/>
          <ac:spMkLst>
            <pc:docMk/>
            <pc:sldMk cId="3269580357" sldId="260"/>
            <ac:spMk id="43" creationId="{66AE8C33-107E-4C1A-A120-E64BF4BA0592}"/>
          </ac:spMkLst>
        </pc:spChg>
      </pc:sldChg>
      <pc:sldChg chg="modSp">
        <pc:chgData name="Sophie Deighton" userId="S::deightons@gooleacademy.org.uk::b0bf8d6c-1e7c-478a-9432-89b039e8fd4e" providerId="AD" clId="Web-{6B7FF8EC-64D1-FCCA-ABB5-425C905D4CE5}" dt="2025-06-06T13:21:22.891" v="105" actId="20577"/>
        <pc:sldMkLst>
          <pc:docMk/>
          <pc:sldMk cId="729495053" sldId="262"/>
        </pc:sldMkLst>
        <pc:spChg chg="mod">
          <ac:chgData name="Sophie Deighton" userId="S::deightons@gooleacademy.org.uk::b0bf8d6c-1e7c-478a-9432-89b039e8fd4e" providerId="AD" clId="Web-{6B7FF8EC-64D1-FCCA-ABB5-425C905D4CE5}" dt="2025-06-06T13:21:22.891" v="105" actId="20577"/>
          <ac:spMkLst>
            <pc:docMk/>
            <pc:sldMk cId="729495053" sldId="262"/>
            <ac:spMk id="3" creationId="{B9353034-390E-244B-AE50-40F07BC3A939}"/>
          </ac:spMkLst>
        </pc:spChg>
      </pc:sldChg>
    </pc:docChg>
  </pc:docChgLst>
  <pc:docChgLst>
    <pc:chgData name="Sophie Deighton" userId="S::deightons@gooleacademy.org.uk::b0bf8d6c-1e7c-478a-9432-89b039e8fd4e" providerId="AD" clId="Web-{3C42436B-FDD2-AF9D-F951-F1E4308D95EA}"/>
    <pc:docChg chg="modSld">
      <pc:chgData name="Sophie Deighton" userId="S::deightons@gooleacademy.org.uk::b0bf8d6c-1e7c-478a-9432-89b039e8fd4e" providerId="AD" clId="Web-{3C42436B-FDD2-AF9D-F951-F1E4308D95EA}" dt="2023-05-23T09:01:19.925" v="7" actId="14100"/>
      <pc:docMkLst>
        <pc:docMk/>
      </pc:docMkLst>
      <pc:sldChg chg="addSp modSp">
        <pc:chgData name="Sophie Deighton" userId="S::deightons@gooleacademy.org.uk::b0bf8d6c-1e7c-478a-9432-89b039e8fd4e" providerId="AD" clId="Web-{3C42436B-FDD2-AF9D-F951-F1E4308D95EA}" dt="2023-05-23T09:01:19.925" v="7" actId="14100"/>
        <pc:sldMkLst>
          <pc:docMk/>
          <pc:sldMk cId="3269580357" sldId="260"/>
        </pc:sldMkLst>
        <pc:picChg chg="add mod">
          <ac:chgData name="Sophie Deighton" userId="S::deightons@gooleacademy.org.uk::b0bf8d6c-1e7c-478a-9432-89b039e8fd4e" providerId="AD" clId="Web-{3C42436B-FDD2-AF9D-F951-F1E4308D95EA}" dt="2023-05-23T09:01:19.925" v="7" actId="14100"/>
          <ac:picMkLst>
            <pc:docMk/>
            <pc:sldMk cId="3269580357" sldId="260"/>
            <ac:picMk id="3" creationId="{7D67EBAF-12E6-EE74-1F81-3138B02DA363}"/>
          </ac:picMkLst>
        </pc:picChg>
      </pc:sldChg>
    </pc:docChg>
  </pc:docChgLst>
  <pc:docChgLst>
    <pc:chgData name="Sophie Deighton" userId="S::deightons@gooleacademy.org.uk::b0bf8d6c-1e7c-478a-9432-89b039e8fd4e" providerId="AD" clId="Web-{44F86123-D98B-05B0-5FC8-FBF7731AB621}"/>
    <pc:docChg chg="modSld">
      <pc:chgData name="Sophie Deighton" userId="S::deightons@gooleacademy.org.uk::b0bf8d6c-1e7c-478a-9432-89b039e8fd4e" providerId="AD" clId="Web-{44F86123-D98B-05B0-5FC8-FBF7731AB621}" dt="2024-06-10T07:06:32.908" v="11" actId="14100"/>
      <pc:docMkLst>
        <pc:docMk/>
      </pc:docMkLst>
      <pc:sldChg chg="addSp delSp modSp">
        <pc:chgData name="Sophie Deighton" userId="S::deightons@gooleacademy.org.uk::b0bf8d6c-1e7c-478a-9432-89b039e8fd4e" providerId="AD" clId="Web-{44F86123-D98B-05B0-5FC8-FBF7731AB621}" dt="2024-06-10T07:06:32.908" v="11" actId="14100"/>
        <pc:sldMkLst>
          <pc:docMk/>
          <pc:sldMk cId="3269580357" sldId="260"/>
        </pc:sldMkLst>
        <pc:picChg chg="del">
          <ac:chgData name="Sophie Deighton" userId="S::deightons@gooleacademy.org.uk::b0bf8d6c-1e7c-478a-9432-89b039e8fd4e" providerId="AD" clId="Web-{44F86123-D98B-05B0-5FC8-FBF7731AB621}" dt="2024-06-10T07:05:12.046" v="0"/>
          <ac:picMkLst>
            <pc:docMk/>
            <pc:sldMk cId="3269580357" sldId="260"/>
            <ac:picMk id="18" creationId="{78470C16-480E-4ABB-9A87-169A5ED17722}"/>
          </ac:picMkLst>
        </pc:picChg>
        <pc:picChg chg="add del mod">
          <ac:chgData name="Sophie Deighton" userId="S::deightons@gooleacademy.org.uk::b0bf8d6c-1e7c-478a-9432-89b039e8fd4e" providerId="AD" clId="Web-{44F86123-D98B-05B0-5FC8-FBF7731AB621}" dt="2024-06-10T07:05:59.657" v="7"/>
          <ac:picMkLst>
            <pc:docMk/>
            <pc:sldMk cId="3269580357" sldId="260"/>
            <ac:picMk id="19" creationId="{7CDD472B-DB43-D744-A4EB-5D50D91743F7}"/>
          </ac:picMkLst>
        </pc:picChg>
        <pc:picChg chg="add mod">
          <ac:chgData name="Sophie Deighton" userId="S::deightons@gooleacademy.org.uk::b0bf8d6c-1e7c-478a-9432-89b039e8fd4e" providerId="AD" clId="Web-{44F86123-D98B-05B0-5FC8-FBF7731AB621}" dt="2024-06-10T07:06:32.908" v="11" actId="14100"/>
          <ac:picMkLst>
            <pc:docMk/>
            <pc:sldMk cId="3269580357" sldId="260"/>
            <ac:picMk id="22" creationId="{FEE187D3-A761-1B44-E032-1AF5A3AB6255}"/>
          </ac:picMkLst>
        </pc:picChg>
      </pc:sldChg>
    </pc:docChg>
  </pc:docChgLst>
  <pc:docChgLst>
    <pc:chgData name="Sophie Deighton" userId="S::deightons@gooleacademy.org.uk::b0bf8d6c-1e7c-478a-9432-89b039e8fd4e" providerId="AD" clId="Web-{59BC56E0-C2AB-465C-E8D9-846D92AD784E}"/>
    <pc:docChg chg="modSld">
      <pc:chgData name="Sophie Deighton" userId="S::deightons@gooleacademy.org.uk::b0bf8d6c-1e7c-478a-9432-89b039e8fd4e" providerId="AD" clId="Web-{59BC56E0-C2AB-465C-E8D9-846D92AD784E}" dt="2024-06-06T09:03:20.980" v="9" actId="14100"/>
      <pc:docMkLst>
        <pc:docMk/>
      </pc:docMkLst>
      <pc:sldChg chg="addSp modSp">
        <pc:chgData name="Sophie Deighton" userId="S::deightons@gooleacademy.org.uk::b0bf8d6c-1e7c-478a-9432-89b039e8fd4e" providerId="AD" clId="Web-{59BC56E0-C2AB-465C-E8D9-846D92AD784E}" dt="2024-06-06T09:03:20.980" v="9" actId="14100"/>
        <pc:sldMkLst>
          <pc:docMk/>
          <pc:sldMk cId="3269580357" sldId="260"/>
        </pc:sldMkLst>
        <pc:picChg chg="mod">
          <ac:chgData name="Sophie Deighton" userId="S::deightons@gooleacademy.org.uk::b0bf8d6c-1e7c-478a-9432-89b039e8fd4e" providerId="AD" clId="Web-{59BC56E0-C2AB-465C-E8D9-846D92AD784E}" dt="2024-06-06T09:03:20.980" v="9" actId="14100"/>
          <ac:picMkLst>
            <pc:docMk/>
            <pc:sldMk cId="3269580357" sldId="260"/>
            <ac:picMk id="6" creationId="{BD2CEF93-FED3-4B47-A16C-2A3A42E173D4}"/>
          </ac:picMkLst>
        </pc:picChg>
        <pc:picChg chg="add mod">
          <ac:chgData name="Sophie Deighton" userId="S::deightons@gooleacademy.org.uk::b0bf8d6c-1e7c-478a-9432-89b039e8fd4e" providerId="AD" clId="Web-{59BC56E0-C2AB-465C-E8D9-846D92AD784E}" dt="2024-06-06T09:03:11.527" v="8" actId="14100"/>
          <ac:picMkLst>
            <pc:docMk/>
            <pc:sldMk cId="3269580357" sldId="260"/>
            <ac:picMk id="14" creationId="{4331F989-80D6-A877-FB38-5E538CE52796}"/>
          </ac:picMkLst>
        </pc:picChg>
      </pc:sldChg>
    </pc:docChg>
  </pc:docChgLst>
  <pc:docChgLst>
    <pc:chgData name="Sophie Deighton" userId="S::deightons@gooleacademy.org.uk::b0bf8d6c-1e7c-478a-9432-89b039e8fd4e" providerId="AD" clId="Web-{2303B1E3-53B4-D1D9-B1F1-2E40AD79CED9}"/>
    <pc:docChg chg="modSld">
      <pc:chgData name="Sophie Deighton" userId="S::deightons@gooleacademy.org.uk::b0bf8d6c-1e7c-478a-9432-89b039e8fd4e" providerId="AD" clId="Web-{2303B1E3-53B4-D1D9-B1F1-2E40AD79CED9}" dt="2024-06-05T14:12:08.823" v="230" actId="1076"/>
      <pc:docMkLst>
        <pc:docMk/>
      </pc:docMkLst>
      <pc:sldChg chg="addSp delSp modSp">
        <pc:chgData name="Sophie Deighton" userId="S::deightons@gooleacademy.org.uk::b0bf8d6c-1e7c-478a-9432-89b039e8fd4e" providerId="AD" clId="Web-{2303B1E3-53B4-D1D9-B1F1-2E40AD79CED9}" dt="2024-06-05T14:12:08.823" v="230" actId="1076"/>
        <pc:sldMkLst>
          <pc:docMk/>
          <pc:sldMk cId="3269580357" sldId="260"/>
        </pc:sldMkLst>
        <pc:spChg chg="mod">
          <ac:chgData name="Sophie Deighton" userId="S::deightons@gooleacademy.org.uk::b0bf8d6c-1e7c-478a-9432-89b039e8fd4e" providerId="AD" clId="Web-{2303B1E3-53B4-D1D9-B1F1-2E40AD79CED9}" dt="2024-06-05T14:10:30.164" v="217" actId="1076"/>
          <ac:spMkLst>
            <pc:docMk/>
            <pc:sldMk cId="3269580357" sldId="260"/>
            <ac:spMk id="5" creationId="{BC8DE587-B891-E747-AADF-BF833460845E}"/>
          </ac:spMkLst>
        </pc:spChg>
        <pc:spChg chg="mod">
          <ac:chgData name="Sophie Deighton" userId="S::deightons@gooleacademy.org.uk::b0bf8d6c-1e7c-478a-9432-89b039e8fd4e" providerId="AD" clId="Web-{2303B1E3-53B4-D1D9-B1F1-2E40AD79CED9}" dt="2024-06-05T14:10:34.367" v="218" actId="1076"/>
          <ac:spMkLst>
            <pc:docMk/>
            <pc:sldMk cId="3269580357" sldId="260"/>
            <ac:spMk id="7" creationId="{5AC2282D-8007-B948-8A2F-524BB2B4005B}"/>
          </ac:spMkLst>
        </pc:spChg>
        <pc:spChg chg="mod">
          <ac:chgData name="Sophie Deighton" userId="S::deightons@gooleacademy.org.uk::b0bf8d6c-1e7c-478a-9432-89b039e8fd4e" providerId="AD" clId="Web-{2303B1E3-53B4-D1D9-B1F1-2E40AD79CED9}" dt="2024-06-05T14:10:40.383" v="220" actId="1076"/>
          <ac:spMkLst>
            <pc:docMk/>
            <pc:sldMk cId="3269580357" sldId="260"/>
            <ac:spMk id="9" creationId="{C2F31D79-30E3-3C4A-9744-5A3D756727E4}"/>
          </ac:spMkLst>
        </pc:spChg>
        <pc:spChg chg="mod">
          <ac:chgData name="Sophie Deighton" userId="S::deightons@gooleacademy.org.uk::b0bf8d6c-1e7c-478a-9432-89b039e8fd4e" providerId="AD" clId="Web-{2303B1E3-53B4-D1D9-B1F1-2E40AD79CED9}" dt="2024-06-05T14:09:59.412" v="211" actId="1076"/>
          <ac:spMkLst>
            <pc:docMk/>
            <pc:sldMk cId="3269580357" sldId="260"/>
            <ac:spMk id="11" creationId="{82B72094-ECAD-B74C-8B94-1741611DAF6C}"/>
          </ac:spMkLst>
        </pc:spChg>
        <pc:spChg chg="mod">
          <ac:chgData name="Sophie Deighton" userId="S::deightons@gooleacademy.org.uk::b0bf8d6c-1e7c-478a-9432-89b039e8fd4e" providerId="AD" clId="Web-{2303B1E3-53B4-D1D9-B1F1-2E40AD79CED9}" dt="2024-06-05T14:10:18.476" v="215" actId="1076"/>
          <ac:spMkLst>
            <pc:docMk/>
            <pc:sldMk cId="3269580357" sldId="260"/>
            <ac:spMk id="12" creationId="{D27D33DB-671A-C149-82A4-EBB16246E5AC}"/>
          </ac:spMkLst>
        </pc:spChg>
        <pc:spChg chg="mod">
          <ac:chgData name="Sophie Deighton" userId="S::deightons@gooleacademy.org.uk::b0bf8d6c-1e7c-478a-9432-89b039e8fd4e" providerId="AD" clId="Web-{2303B1E3-53B4-D1D9-B1F1-2E40AD79CED9}" dt="2024-06-05T14:10:43.414" v="221" actId="1076"/>
          <ac:spMkLst>
            <pc:docMk/>
            <pc:sldMk cId="3269580357" sldId="260"/>
            <ac:spMk id="13" creationId="{26069AC0-612B-8C46-9BA5-A88418F23818}"/>
          </ac:spMkLst>
        </pc:spChg>
        <pc:spChg chg="add mod">
          <ac:chgData name="Sophie Deighton" userId="S::deightons@gooleacademy.org.uk::b0bf8d6c-1e7c-478a-9432-89b039e8fd4e" providerId="AD" clId="Web-{2303B1E3-53B4-D1D9-B1F1-2E40AD79CED9}" dt="2024-06-05T14:10:07.350" v="213" actId="1076"/>
          <ac:spMkLst>
            <pc:docMk/>
            <pc:sldMk cId="3269580357" sldId="260"/>
            <ac:spMk id="17" creationId="{BD98718A-696B-16A0-9E57-92EACB4382A3}"/>
          </ac:spMkLst>
        </pc:spChg>
        <pc:spChg chg="add mod">
          <ac:chgData name="Sophie Deighton" userId="S::deightons@gooleacademy.org.uk::b0bf8d6c-1e7c-478a-9432-89b039e8fd4e" providerId="AD" clId="Web-{2303B1E3-53B4-D1D9-B1F1-2E40AD79CED9}" dt="2024-06-05T14:10:36.273" v="219" actId="1076"/>
          <ac:spMkLst>
            <pc:docMk/>
            <pc:sldMk cId="3269580357" sldId="260"/>
            <ac:spMk id="20" creationId="{E0CB09B5-6F40-861A-1D4D-163740A65263}"/>
          </ac:spMkLst>
        </pc:spChg>
        <pc:spChg chg="add mod">
          <ac:chgData name="Sophie Deighton" userId="S::deightons@gooleacademy.org.uk::b0bf8d6c-1e7c-478a-9432-89b039e8fd4e" providerId="AD" clId="Web-{2303B1E3-53B4-D1D9-B1F1-2E40AD79CED9}" dt="2024-06-05T14:02:29.835" v="112" actId="1076"/>
          <ac:spMkLst>
            <pc:docMk/>
            <pc:sldMk cId="3269580357" sldId="260"/>
            <ac:spMk id="21" creationId="{670A89A4-B470-DE40-9919-CDE8A7AA3F1B}"/>
          </ac:spMkLst>
        </pc:spChg>
        <pc:spChg chg="add mod">
          <ac:chgData name="Sophie Deighton" userId="S::deightons@gooleacademy.org.uk::b0bf8d6c-1e7c-478a-9432-89b039e8fd4e" providerId="AD" clId="Web-{2303B1E3-53B4-D1D9-B1F1-2E40AD79CED9}" dt="2024-06-05T14:04:05.744" v="127" actId="1076"/>
          <ac:spMkLst>
            <pc:docMk/>
            <pc:sldMk cId="3269580357" sldId="260"/>
            <ac:spMk id="23" creationId="{63CDD83D-6DA3-87C0-1D09-4DCDCF2F9E46}"/>
          </ac:spMkLst>
        </pc:spChg>
        <pc:spChg chg="add mod">
          <ac:chgData name="Sophie Deighton" userId="S::deightons@gooleacademy.org.uk::b0bf8d6c-1e7c-478a-9432-89b039e8fd4e" providerId="AD" clId="Web-{2303B1E3-53B4-D1D9-B1F1-2E40AD79CED9}" dt="2024-06-05T14:04:38.026" v="132" actId="1076"/>
          <ac:spMkLst>
            <pc:docMk/>
            <pc:sldMk cId="3269580357" sldId="260"/>
            <ac:spMk id="24" creationId="{FEBFC726-25E7-8307-1D45-DE9876096CF1}"/>
          </ac:spMkLst>
        </pc:spChg>
        <pc:spChg chg="add mod">
          <ac:chgData name="Sophie Deighton" userId="S::deightons@gooleacademy.org.uk::b0bf8d6c-1e7c-478a-9432-89b039e8fd4e" providerId="AD" clId="Web-{2303B1E3-53B4-D1D9-B1F1-2E40AD79CED9}" dt="2024-06-05T14:08:21.268" v="184" actId="1076"/>
          <ac:spMkLst>
            <pc:docMk/>
            <pc:sldMk cId="3269580357" sldId="260"/>
            <ac:spMk id="25" creationId="{F3A03F4C-E410-290F-1039-534779A4A8EF}"/>
          </ac:spMkLst>
        </pc:spChg>
        <pc:spChg chg="add mod">
          <ac:chgData name="Sophie Deighton" userId="S::deightons@gooleacademy.org.uk::b0bf8d6c-1e7c-478a-9432-89b039e8fd4e" providerId="AD" clId="Web-{2303B1E3-53B4-D1D9-B1F1-2E40AD79CED9}" dt="2024-06-05T14:11:57.792" v="228" actId="14100"/>
          <ac:spMkLst>
            <pc:docMk/>
            <pc:sldMk cId="3269580357" sldId="260"/>
            <ac:spMk id="27" creationId="{827F7226-C8D2-0497-0B83-55C0BF51F035}"/>
          </ac:spMkLst>
        </pc:spChg>
        <pc:spChg chg="add del mod">
          <ac:chgData name="Sophie Deighton" userId="S::deightons@gooleacademy.org.uk::b0bf8d6c-1e7c-478a-9432-89b039e8fd4e" providerId="AD" clId="Web-{2303B1E3-53B4-D1D9-B1F1-2E40AD79CED9}" dt="2024-06-05T14:05:07.918" v="137" actId="1076"/>
          <ac:spMkLst>
            <pc:docMk/>
            <pc:sldMk cId="3269580357" sldId="260"/>
            <ac:spMk id="29" creationId="{549938BE-7958-4486-B9B7-8750E32FBEDD}"/>
          </ac:spMkLst>
        </pc:spChg>
        <pc:spChg chg="mod">
          <ac:chgData name="Sophie Deighton" userId="S::deightons@gooleacademy.org.uk::b0bf8d6c-1e7c-478a-9432-89b039e8fd4e" providerId="AD" clId="Web-{2303B1E3-53B4-D1D9-B1F1-2E40AD79CED9}" dt="2024-06-05T14:08:30.831" v="188" actId="1076"/>
          <ac:spMkLst>
            <pc:docMk/>
            <pc:sldMk cId="3269580357" sldId="260"/>
            <ac:spMk id="30" creationId="{89776653-1D42-4515-8ACC-2E94FED15A53}"/>
          </ac:spMkLst>
        </pc:spChg>
        <pc:spChg chg="add mod">
          <ac:chgData name="Sophie Deighton" userId="S::deightons@gooleacademy.org.uk::b0bf8d6c-1e7c-478a-9432-89b039e8fd4e" providerId="AD" clId="Web-{2303B1E3-53B4-D1D9-B1F1-2E40AD79CED9}" dt="2024-06-05T14:12:08.823" v="230" actId="1076"/>
          <ac:spMkLst>
            <pc:docMk/>
            <pc:sldMk cId="3269580357" sldId="260"/>
            <ac:spMk id="31" creationId="{DE369EF1-7C29-D456-BFE7-71DD1CFC9AB5}"/>
          </ac:spMkLst>
        </pc:spChg>
        <pc:spChg chg="del mod">
          <ac:chgData name="Sophie Deighton" userId="S::deightons@gooleacademy.org.uk::b0bf8d6c-1e7c-478a-9432-89b039e8fd4e" providerId="AD" clId="Web-{2303B1E3-53B4-D1D9-B1F1-2E40AD79CED9}" dt="2024-06-05T14:01:45.192" v="99"/>
          <ac:spMkLst>
            <pc:docMk/>
            <pc:sldMk cId="3269580357" sldId="260"/>
            <ac:spMk id="32" creationId="{FE19407E-7558-4FEF-AD61-186B4779E1E5}"/>
          </ac:spMkLst>
        </pc:spChg>
        <pc:spChg chg="mod">
          <ac:chgData name="Sophie Deighton" userId="S::deightons@gooleacademy.org.uk::b0bf8d6c-1e7c-478a-9432-89b039e8fd4e" providerId="AD" clId="Web-{2303B1E3-53B4-D1D9-B1F1-2E40AD79CED9}" dt="2024-06-05T14:08:42.738" v="191" actId="1076"/>
          <ac:spMkLst>
            <pc:docMk/>
            <pc:sldMk cId="3269580357" sldId="260"/>
            <ac:spMk id="34" creationId="{95B40AC8-0702-4957-9CA1-F3A3E38E4758}"/>
          </ac:spMkLst>
        </pc:spChg>
        <pc:spChg chg="mod">
          <ac:chgData name="Sophie Deighton" userId="S::deightons@gooleacademy.org.uk::b0bf8d6c-1e7c-478a-9432-89b039e8fd4e" providerId="AD" clId="Web-{2303B1E3-53B4-D1D9-B1F1-2E40AD79CED9}" dt="2024-06-05T14:07:56.518" v="180" actId="1076"/>
          <ac:spMkLst>
            <pc:docMk/>
            <pc:sldMk cId="3269580357" sldId="260"/>
            <ac:spMk id="35" creationId="{952AB9CB-1FAF-4725-8476-E224D53D313B}"/>
          </ac:spMkLst>
        </pc:spChg>
        <pc:spChg chg="mod">
          <ac:chgData name="Sophie Deighton" userId="S::deightons@gooleacademy.org.uk::b0bf8d6c-1e7c-478a-9432-89b039e8fd4e" providerId="AD" clId="Web-{2303B1E3-53B4-D1D9-B1F1-2E40AD79CED9}" dt="2024-06-05T14:00:12.627" v="80" actId="1076"/>
          <ac:spMkLst>
            <pc:docMk/>
            <pc:sldMk cId="3269580357" sldId="260"/>
            <ac:spMk id="37" creationId="{1001E411-E57B-4D31-A648-DF487FFC7FEF}"/>
          </ac:spMkLst>
        </pc:spChg>
        <pc:spChg chg="mod">
          <ac:chgData name="Sophie Deighton" userId="S::deightons@gooleacademy.org.uk::b0bf8d6c-1e7c-478a-9432-89b039e8fd4e" providerId="AD" clId="Web-{2303B1E3-53B4-D1D9-B1F1-2E40AD79CED9}" dt="2024-06-05T14:04:20.932" v="130" actId="1076"/>
          <ac:spMkLst>
            <pc:docMk/>
            <pc:sldMk cId="3269580357" sldId="260"/>
            <ac:spMk id="38" creationId="{CC47BCA3-7FAC-45B1-AD58-7AFC6AD3552D}"/>
          </ac:spMkLst>
        </pc:spChg>
        <pc:spChg chg="mod">
          <ac:chgData name="Sophie Deighton" userId="S::deightons@gooleacademy.org.uk::b0bf8d6c-1e7c-478a-9432-89b039e8fd4e" providerId="AD" clId="Web-{2303B1E3-53B4-D1D9-B1F1-2E40AD79CED9}" dt="2024-06-05T13:56:32.713" v="15" actId="1076"/>
          <ac:spMkLst>
            <pc:docMk/>
            <pc:sldMk cId="3269580357" sldId="260"/>
            <ac:spMk id="41" creationId="{8845FF70-AE7C-4193-A8B7-70AB19934F7C}"/>
          </ac:spMkLst>
        </pc:spChg>
        <pc:spChg chg="mod">
          <ac:chgData name="Sophie Deighton" userId="S::deightons@gooleacademy.org.uk::b0bf8d6c-1e7c-478a-9432-89b039e8fd4e" providerId="AD" clId="Web-{2303B1E3-53B4-D1D9-B1F1-2E40AD79CED9}" dt="2024-06-05T14:09:56.803" v="210" actId="1076"/>
          <ac:spMkLst>
            <pc:docMk/>
            <pc:sldMk cId="3269580357" sldId="260"/>
            <ac:spMk id="43" creationId="{66AE8C33-107E-4C1A-A120-E64BF4BA0592}"/>
          </ac:spMkLst>
        </pc:spChg>
        <pc:spChg chg="mod">
          <ac:chgData name="Sophie Deighton" userId="S::deightons@gooleacademy.org.uk::b0bf8d6c-1e7c-478a-9432-89b039e8fd4e" providerId="AD" clId="Web-{2303B1E3-53B4-D1D9-B1F1-2E40AD79CED9}" dt="2024-06-05T14:02:46.523" v="114" actId="1076"/>
          <ac:spMkLst>
            <pc:docMk/>
            <pc:sldMk cId="3269580357" sldId="260"/>
            <ac:spMk id="44" creationId="{715897FB-A502-4276-ABD8-0A3B05FC667F}"/>
          </ac:spMkLst>
        </pc:spChg>
        <pc:spChg chg="mod">
          <ac:chgData name="Sophie Deighton" userId="S::deightons@gooleacademy.org.uk::b0bf8d6c-1e7c-478a-9432-89b039e8fd4e" providerId="AD" clId="Web-{2303B1E3-53B4-D1D9-B1F1-2E40AD79CED9}" dt="2024-06-05T14:03:08.945" v="118" actId="14100"/>
          <ac:spMkLst>
            <pc:docMk/>
            <pc:sldMk cId="3269580357" sldId="260"/>
            <ac:spMk id="45" creationId="{9FF8A883-FB60-4FA5-B603-5F242DF42E15}"/>
          </ac:spMkLst>
        </pc:spChg>
        <pc:spChg chg="mod">
          <ac:chgData name="Sophie Deighton" userId="S::deightons@gooleacademy.org.uk::b0bf8d6c-1e7c-478a-9432-89b039e8fd4e" providerId="AD" clId="Web-{2303B1E3-53B4-D1D9-B1F1-2E40AD79CED9}" dt="2024-06-05T14:03:36.227" v="119" actId="1076"/>
          <ac:spMkLst>
            <pc:docMk/>
            <pc:sldMk cId="3269580357" sldId="260"/>
            <ac:spMk id="47" creationId="{F8BEE76C-B509-40B9-9D4B-7727E0CA9E69}"/>
          </ac:spMkLst>
        </pc:spChg>
        <pc:spChg chg="mod">
          <ac:chgData name="Sophie Deighton" userId="S::deightons@gooleacademy.org.uk::b0bf8d6c-1e7c-478a-9432-89b039e8fd4e" providerId="AD" clId="Web-{2303B1E3-53B4-D1D9-B1F1-2E40AD79CED9}" dt="2024-06-05T14:00:04.486" v="78" actId="1076"/>
          <ac:spMkLst>
            <pc:docMk/>
            <pc:sldMk cId="3269580357" sldId="260"/>
            <ac:spMk id="48" creationId="{AD8700A6-6407-4952-8F49-5C3F22CD4C50}"/>
          </ac:spMkLst>
        </pc:spChg>
        <pc:spChg chg="mod">
          <ac:chgData name="Sophie Deighton" userId="S::deightons@gooleacademy.org.uk::b0bf8d6c-1e7c-478a-9432-89b039e8fd4e" providerId="AD" clId="Web-{2303B1E3-53B4-D1D9-B1F1-2E40AD79CED9}" dt="2024-06-05T14:09:53.897" v="209" actId="1076"/>
          <ac:spMkLst>
            <pc:docMk/>
            <pc:sldMk cId="3269580357" sldId="260"/>
            <ac:spMk id="49" creationId="{A4E83AFC-6058-4F4E-A753-C4D6C37AF42C}"/>
          </ac:spMkLst>
        </pc:spChg>
        <pc:spChg chg="mod">
          <ac:chgData name="Sophie Deighton" userId="S::deightons@gooleacademy.org.uk::b0bf8d6c-1e7c-478a-9432-89b039e8fd4e" providerId="AD" clId="Web-{2303B1E3-53B4-D1D9-B1F1-2E40AD79CED9}" dt="2024-06-05T13:59:39.876" v="72" actId="1076"/>
          <ac:spMkLst>
            <pc:docMk/>
            <pc:sldMk cId="3269580357" sldId="260"/>
            <ac:spMk id="50" creationId="{208C5C04-418B-43AA-B360-1FB026ACCA88}"/>
          </ac:spMkLst>
        </pc:spChg>
        <pc:spChg chg="mod">
          <ac:chgData name="Sophie Deighton" userId="S::deightons@gooleacademy.org.uk::b0bf8d6c-1e7c-478a-9432-89b039e8fd4e" providerId="AD" clId="Web-{2303B1E3-53B4-D1D9-B1F1-2E40AD79CED9}" dt="2024-06-05T14:03:03.961" v="116" actId="1076"/>
          <ac:spMkLst>
            <pc:docMk/>
            <pc:sldMk cId="3269580357" sldId="260"/>
            <ac:spMk id="51" creationId="{BEAF7BCF-695B-4168-8333-09E1E98D0675}"/>
          </ac:spMkLst>
        </pc:spChg>
        <pc:spChg chg="mod">
          <ac:chgData name="Sophie Deighton" userId="S::deightons@gooleacademy.org.uk::b0bf8d6c-1e7c-478a-9432-89b039e8fd4e" providerId="AD" clId="Web-{2303B1E3-53B4-D1D9-B1F1-2E40AD79CED9}" dt="2024-06-05T14:03:40.759" v="120" actId="1076"/>
          <ac:spMkLst>
            <pc:docMk/>
            <pc:sldMk cId="3269580357" sldId="260"/>
            <ac:spMk id="52" creationId="{6C304997-C2DB-448B-895D-9593A2EE35A6}"/>
          </ac:spMkLst>
        </pc:spChg>
        <pc:picChg chg="mod">
          <ac:chgData name="Sophie Deighton" userId="S::deightons@gooleacademy.org.uk::b0bf8d6c-1e7c-478a-9432-89b039e8fd4e" providerId="AD" clId="Web-{2303B1E3-53B4-D1D9-B1F1-2E40AD79CED9}" dt="2024-06-05T14:00:39.268" v="86" actId="1076"/>
          <ac:picMkLst>
            <pc:docMk/>
            <pc:sldMk cId="3269580357" sldId="260"/>
            <ac:picMk id="2" creationId="{4E6C3B14-B9B1-4D86-874E-6C3237A5C83A}"/>
          </ac:picMkLst>
        </pc:picChg>
        <pc:picChg chg="add mod">
          <ac:chgData name="Sophie Deighton" userId="S::deightons@gooleacademy.org.uk::b0bf8d6c-1e7c-478a-9432-89b039e8fd4e" providerId="AD" clId="Web-{2303B1E3-53B4-D1D9-B1F1-2E40AD79CED9}" dt="2024-06-05T14:08:53.191" v="193" actId="1076"/>
          <ac:picMkLst>
            <pc:docMk/>
            <pc:sldMk cId="3269580357" sldId="260"/>
            <ac:picMk id="3" creationId="{59E846E9-B36D-FA07-C9D5-23B7B7CC256C}"/>
          </ac:picMkLst>
        </pc:picChg>
        <pc:picChg chg="mod">
          <ac:chgData name="Sophie Deighton" userId="S::deightons@gooleacademy.org.uk::b0bf8d6c-1e7c-478a-9432-89b039e8fd4e" providerId="AD" clId="Web-{2303B1E3-53B4-D1D9-B1F1-2E40AD79CED9}" dt="2024-06-05T14:02:25.881" v="110" actId="1076"/>
          <ac:picMkLst>
            <pc:docMk/>
            <pc:sldMk cId="3269580357" sldId="260"/>
            <ac:picMk id="4" creationId="{539EDF5D-0C8A-459A-B39C-60E521967C0A}"/>
          </ac:picMkLst>
        </pc:picChg>
        <pc:picChg chg="mod">
          <ac:chgData name="Sophie Deighton" userId="S::deightons@gooleacademy.org.uk::b0bf8d6c-1e7c-478a-9432-89b039e8fd4e" providerId="AD" clId="Web-{2303B1E3-53B4-D1D9-B1F1-2E40AD79CED9}" dt="2024-06-05T14:02:36.975" v="113" actId="1076"/>
          <ac:picMkLst>
            <pc:docMk/>
            <pc:sldMk cId="3269580357" sldId="260"/>
            <ac:picMk id="6" creationId="{BD2CEF93-FED3-4B47-A16C-2A3A42E173D4}"/>
          </ac:picMkLst>
        </pc:picChg>
        <pc:picChg chg="mod">
          <ac:chgData name="Sophie Deighton" userId="S::deightons@gooleacademy.org.uk::b0bf8d6c-1e7c-478a-9432-89b039e8fd4e" providerId="AD" clId="Web-{2303B1E3-53B4-D1D9-B1F1-2E40AD79CED9}" dt="2024-06-05T14:04:56.605" v="133" actId="14100"/>
          <ac:picMkLst>
            <pc:docMk/>
            <pc:sldMk cId="3269580357" sldId="260"/>
            <ac:picMk id="8" creationId="{48D9C21B-0E51-2374-A7D0-769C397AB9DC}"/>
          </ac:picMkLst>
        </pc:picChg>
        <pc:picChg chg="mod">
          <ac:chgData name="Sophie Deighton" userId="S::deightons@gooleacademy.org.uk::b0bf8d6c-1e7c-478a-9432-89b039e8fd4e" providerId="AD" clId="Web-{2303B1E3-53B4-D1D9-B1F1-2E40AD79CED9}" dt="2024-06-05T14:02:28.256" v="111" actId="1076"/>
          <ac:picMkLst>
            <pc:docMk/>
            <pc:sldMk cId="3269580357" sldId="260"/>
            <ac:picMk id="10" creationId="{44C1BC67-747C-02F6-8AFE-4CA079572628}"/>
          </ac:picMkLst>
        </pc:picChg>
        <pc:picChg chg="mod">
          <ac:chgData name="Sophie Deighton" userId="S::deightons@gooleacademy.org.uk::b0bf8d6c-1e7c-478a-9432-89b039e8fd4e" providerId="AD" clId="Web-{2303B1E3-53B4-D1D9-B1F1-2E40AD79CED9}" dt="2024-06-05T14:08:55.770" v="194" actId="1076"/>
          <ac:picMkLst>
            <pc:docMk/>
            <pc:sldMk cId="3269580357" sldId="260"/>
            <ac:picMk id="15" creationId="{2F197967-9D69-417F-B3AD-5E4562A13975}"/>
          </ac:picMkLst>
        </pc:picChg>
        <pc:picChg chg="mod">
          <ac:chgData name="Sophie Deighton" userId="S::deightons@gooleacademy.org.uk::b0bf8d6c-1e7c-478a-9432-89b039e8fd4e" providerId="AD" clId="Web-{2303B1E3-53B4-D1D9-B1F1-2E40AD79CED9}" dt="2024-06-05T14:08:35.456" v="189" actId="1076"/>
          <ac:picMkLst>
            <pc:docMk/>
            <pc:sldMk cId="3269580357" sldId="260"/>
            <ac:picMk id="16" creationId="{72B460C5-E797-4AB2-B8AC-42F3936D6847}"/>
          </ac:picMkLst>
        </pc:picChg>
        <pc:picChg chg="mod">
          <ac:chgData name="Sophie Deighton" userId="S::deightons@gooleacademy.org.uk::b0bf8d6c-1e7c-478a-9432-89b039e8fd4e" providerId="AD" clId="Web-{2303B1E3-53B4-D1D9-B1F1-2E40AD79CED9}" dt="2024-06-05T14:09:25.177" v="202" actId="1076"/>
          <ac:picMkLst>
            <pc:docMk/>
            <pc:sldMk cId="3269580357" sldId="260"/>
            <ac:picMk id="18" creationId="{78470C16-480E-4ABB-9A87-169A5ED17722}"/>
          </ac:picMkLst>
        </pc:picChg>
        <pc:picChg chg="del">
          <ac:chgData name="Sophie Deighton" userId="S::deightons@gooleacademy.org.uk::b0bf8d6c-1e7c-478a-9432-89b039e8fd4e" providerId="AD" clId="Web-{2303B1E3-53B4-D1D9-B1F1-2E40AD79CED9}" dt="2024-06-05T13:56:34.432" v="16"/>
          <ac:picMkLst>
            <pc:docMk/>
            <pc:sldMk cId="3269580357" sldId="260"/>
            <ac:picMk id="22" creationId="{B3F92554-F319-4F8B-8C89-D9CA7C3B1E6A}"/>
          </ac:picMkLst>
        </pc:picChg>
      </pc:sldChg>
    </pc:docChg>
  </pc:docChgLst>
  <pc:docChgLst>
    <pc:chgData name="Sophie Deighton" userId="S::deightons@gooleacademy.org.uk::b0bf8d6c-1e7c-478a-9432-89b039e8fd4e" providerId="AD" clId="Web-{CE5B906D-B40D-A529-78F2-755A970D29C2}"/>
    <pc:docChg chg="modSld">
      <pc:chgData name="Sophie Deighton" userId="S::deightons@gooleacademy.org.uk::b0bf8d6c-1e7c-478a-9432-89b039e8fd4e" providerId="AD" clId="Web-{CE5B906D-B40D-A529-78F2-755A970D29C2}" dt="2025-06-05T14:23:46.243" v="8" actId="20577"/>
      <pc:docMkLst>
        <pc:docMk/>
      </pc:docMkLst>
      <pc:sldChg chg="modSp">
        <pc:chgData name="Sophie Deighton" userId="S::deightons@gooleacademy.org.uk::b0bf8d6c-1e7c-478a-9432-89b039e8fd4e" providerId="AD" clId="Web-{CE5B906D-B40D-A529-78F2-755A970D29C2}" dt="2025-06-05T14:23:46.243" v="8" actId="20577"/>
        <pc:sldMkLst>
          <pc:docMk/>
          <pc:sldMk cId="2704696365" sldId="259"/>
        </pc:sldMkLst>
        <pc:spChg chg="mod">
          <ac:chgData name="Sophie Deighton" userId="S::deightons@gooleacademy.org.uk::b0bf8d6c-1e7c-478a-9432-89b039e8fd4e" providerId="AD" clId="Web-{CE5B906D-B40D-A529-78F2-755A970D29C2}" dt="2025-06-05T14:23:46.243" v="8" actId="20577"/>
          <ac:spMkLst>
            <pc:docMk/>
            <pc:sldMk cId="2704696365" sldId="259"/>
            <ac:spMk id="3" creationId="{FECB2825-031D-5E4C-871D-EC57D8D48583}"/>
          </ac:spMkLst>
        </pc:spChg>
      </pc:sldChg>
      <pc:sldChg chg="modSp">
        <pc:chgData name="Sophie Deighton" userId="S::deightons@gooleacademy.org.uk::b0bf8d6c-1e7c-478a-9432-89b039e8fd4e" providerId="AD" clId="Web-{CE5B906D-B40D-A529-78F2-755A970D29C2}" dt="2025-06-05T14:22:59.632" v="7" actId="20577"/>
        <pc:sldMkLst>
          <pc:docMk/>
          <pc:sldMk cId="3269580357" sldId="260"/>
        </pc:sldMkLst>
        <pc:spChg chg="mod">
          <ac:chgData name="Sophie Deighton" userId="S::deightons@gooleacademy.org.uk::b0bf8d6c-1e7c-478a-9432-89b039e8fd4e" providerId="AD" clId="Web-{CE5B906D-B40D-A529-78F2-755A970D29C2}" dt="2025-06-05T14:22:59.632" v="7" actId="20577"/>
          <ac:spMkLst>
            <pc:docMk/>
            <pc:sldMk cId="3269580357" sldId="260"/>
            <ac:spMk id="50" creationId="{208C5C04-418B-43AA-B360-1FB026ACCA88}"/>
          </ac:spMkLst>
        </pc:spChg>
      </pc:sldChg>
    </pc:docChg>
  </pc:docChgLst>
  <pc:docChgLst>
    <pc:chgData name="Sophie Deighton" userId="S::deightons@gooleacademy.org.uk::b0bf8d6c-1e7c-478a-9432-89b039e8fd4e" providerId="AD" clId="Web-{F12A5269-EC55-D7C8-A567-5716BEA509E6}"/>
    <pc:docChg chg="modSld">
      <pc:chgData name="Sophie Deighton" userId="S::deightons@gooleacademy.org.uk::b0bf8d6c-1e7c-478a-9432-89b039e8fd4e" providerId="AD" clId="Web-{F12A5269-EC55-D7C8-A567-5716BEA509E6}" dt="2024-06-17T07:25:37.663" v="13" actId="1076"/>
      <pc:docMkLst>
        <pc:docMk/>
      </pc:docMkLst>
      <pc:sldChg chg="addSp delSp modSp">
        <pc:chgData name="Sophie Deighton" userId="S::deightons@gooleacademy.org.uk::b0bf8d6c-1e7c-478a-9432-89b039e8fd4e" providerId="AD" clId="Web-{F12A5269-EC55-D7C8-A567-5716BEA509E6}" dt="2024-06-17T07:25:37.663" v="13" actId="1076"/>
        <pc:sldMkLst>
          <pc:docMk/>
          <pc:sldMk cId="3269580357" sldId="260"/>
        </pc:sldMkLst>
        <pc:spChg chg="del">
          <ac:chgData name="Sophie Deighton" userId="S::deightons@gooleacademy.org.uk::b0bf8d6c-1e7c-478a-9432-89b039e8fd4e" providerId="AD" clId="Web-{F12A5269-EC55-D7C8-A567-5716BEA509E6}" dt="2024-06-17T07:23:43.815" v="2"/>
          <ac:spMkLst>
            <pc:docMk/>
            <pc:sldMk cId="3269580357" sldId="260"/>
            <ac:spMk id="35" creationId="{952AB9CB-1FAF-4725-8476-E224D53D313B}"/>
          </ac:spMkLst>
        </pc:spChg>
        <pc:picChg chg="mod">
          <ac:chgData name="Sophie Deighton" userId="S::deightons@gooleacademy.org.uk::b0bf8d6c-1e7c-478a-9432-89b039e8fd4e" providerId="AD" clId="Web-{F12A5269-EC55-D7C8-A567-5716BEA509E6}" dt="2024-06-17T07:25:34.647" v="12" actId="1076"/>
          <ac:picMkLst>
            <pc:docMk/>
            <pc:sldMk cId="3269580357" sldId="260"/>
            <ac:picMk id="6" creationId="{BD2CEF93-FED3-4B47-A16C-2A3A42E173D4}"/>
          </ac:picMkLst>
        </pc:picChg>
        <pc:picChg chg="mod">
          <ac:chgData name="Sophie Deighton" userId="S::deightons@gooleacademy.org.uk::b0bf8d6c-1e7c-478a-9432-89b039e8fd4e" providerId="AD" clId="Web-{F12A5269-EC55-D7C8-A567-5716BEA509E6}" dt="2024-06-17T07:25:32.225" v="11" actId="14100"/>
          <ac:picMkLst>
            <pc:docMk/>
            <pc:sldMk cId="3269580357" sldId="260"/>
            <ac:picMk id="14" creationId="{4331F989-80D6-A877-FB38-5E538CE52796}"/>
          </ac:picMkLst>
        </pc:picChg>
        <pc:picChg chg="add mod">
          <ac:chgData name="Sophie Deighton" userId="S::deightons@gooleacademy.org.uk::b0bf8d6c-1e7c-478a-9432-89b039e8fd4e" providerId="AD" clId="Web-{F12A5269-EC55-D7C8-A567-5716BEA509E6}" dt="2024-06-17T07:25:37.663" v="13" actId="1076"/>
          <ac:picMkLst>
            <pc:docMk/>
            <pc:sldMk cId="3269580357" sldId="260"/>
            <ac:picMk id="18" creationId="{55D54871-D994-B3B2-60C4-3D960674C875}"/>
          </ac:picMkLst>
        </pc:picChg>
      </pc:sldChg>
    </pc:docChg>
  </pc:docChgLst>
  <pc:docChgLst>
    <pc:chgData name="Sophie Deighton" userId="S::deightons@gooleacademy.org.uk::b0bf8d6c-1e7c-478a-9432-89b039e8fd4e" providerId="AD" clId="Web-{8B636883-0AAD-C168-8F2B-E97065EBE921}"/>
    <pc:docChg chg="modSld">
      <pc:chgData name="Sophie Deighton" userId="S::deightons@gooleacademy.org.uk::b0bf8d6c-1e7c-478a-9432-89b039e8fd4e" providerId="AD" clId="Web-{8B636883-0AAD-C168-8F2B-E97065EBE921}" dt="2023-05-23T08:33:23.225" v="169" actId="14100"/>
      <pc:docMkLst>
        <pc:docMk/>
      </pc:docMkLst>
      <pc:sldChg chg="addSp delSp modSp">
        <pc:chgData name="Sophie Deighton" userId="S::deightons@gooleacademy.org.uk::b0bf8d6c-1e7c-478a-9432-89b039e8fd4e" providerId="AD" clId="Web-{8B636883-0AAD-C168-8F2B-E97065EBE921}" dt="2023-05-23T08:33:23.225" v="169" actId="14100"/>
        <pc:sldMkLst>
          <pc:docMk/>
          <pc:sldMk cId="2704696365" sldId="259"/>
        </pc:sldMkLst>
        <pc:spChg chg="mod">
          <ac:chgData name="Sophie Deighton" userId="S::deightons@gooleacademy.org.uk::b0bf8d6c-1e7c-478a-9432-89b039e8fd4e" providerId="AD" clId="Web-{8B636883-0AAD-C168-8F2B-E97065EBE921}" dt="2023-05-23T08:33:11.584" v="167" actId="20577"/>
          <ac:spMkLst>
            <pc:docMk/>
            <pc:sldMk cId="2704696365" sldId="259"/>
            <ac:spMk id="3" creationId="{FECB2825-031D-5E4C-871D-EC57D8D48583}"/>
          </ac:spMkLst>
        </pc:spChg>
        <pc:picChg chg="add mod">
          <ac:chgData name="Sophie Deighton" userId="S::deightons@gooleacademy.org.uk::b0bf8d6c-1e7c-478a-9432-89b039e8fd4e" providerId="AD" clId="Web-{8B636883-0AAD-C168-8F2B-E97065EBE921}" dt="2023-05-23T08:33:23.225" v="169" actId="14100"/>
          <ac:picMkLst>
            <pc:docMk/>
            <pc:sldMk cId="2704696365" sldId="259"/>
            <ac:picMk id="4" creationId="{53B84DA8-0153-AC88-7D7C-6F65A45A8E31}"/>
          </ac:picMkLst>
        </pc:picChg>
        <pc:picChg chg="del">
          <ac:chgData name="Sophie Deighton" userId="S::deightons@gooleacademy.org.uk::b0bf8d6c-1e7c-478a-9432-89b039e8fd4e" providerId="AD" clId="Web-{8B636883-0AAD-C168-8F2B-E97065EBE921}" dt="2023-05-23T08:26:13.756" v="2"/>
          <ac:picMkLst>
            <pc:docMk/>
            <pc:sldMk cId="2704696365" sldId="259"/>
            <ac:picMk id="10" creationId="{B594A2CD-AA84-4ECE-8168-15D13AB27EDA}"/>
          </ac:picMkLst>
        </pc:picChg>
      </pc:sldChg>
      <pc:sldChg chg="delSp modSp">
        <pc:chgData name="Sophie Deighton" userId="S::deightons@gooleacademy.org.uk::b0bf8d6c-1e7c-478a-9432-89b039e8fd4e" providerId="AD" clId="Web-{8B636883-0AAD-C168-8F2B-E97065EBE921}" dt="2023-05-23T08:31:48.472" v="160" actId="1076"/>
        <pc:sldMkLst>
          <pc:docMk/>
          <pc:sldMk cId="3269580357" sldId="260"/>
        </pc:sldMkLst>
        <pc:spChg chg="mod">
          <ac:chgData name="Sophie Deighton" userId="S::deightons@gooleacademy.org.uk::b0bf8d6c-1e7c-478a-9432-89b039e8fd4e" providerId="AD" clId="Web-{8B636883-0AAD-C168-8F2B-E97065EBE921}" dt="2023-05-23T08:31:32.331" v="154" actId="1076"/>
          <ac:spMkLst>
            <pc:docMk/>
            <pc:sldMk cId="3269580357" sldId="260"/>
            <ac:spMk id="41" creationId="{8845FF70-AE7C-4193-A8B7-70AB19934F7C}"/>
          </ac:spMkLst>
        </pc:spChg>
        <pc:spChg chg="mod">
          <ac:chgData name="Sophie Deighton" userId="S::deightons@gooleacademy.org.uk::b0bf8d6c-1e7c-478a-9432-89b039e8fd4e" providerId="AD" clId="Web-{8B636883-0AAD-C168-8F2B-E97065EBE921}" dt="2023-05-23T08:31:48.472" v="160" actId="1076"/>
          <ac:spMkLst>
            <pc:docMk/>
            <pc:sldMk cId="3269580357" sldId="260"/>
            <ac:spMk id="43" creationId="{66AE8C33-107E-4C1A-A120-E64BF4BA0592}"/>
          </ac:spMkLst>
        </pc:spChg>
        <pc:spChg chg="mod">
          <ac:chgData name="Sophie Deighton" userId="S::deightons@gooleacademy.org.uk::b0bf8d6c-1e7c-478a-9432-89b039e8fd4e" providerId="AD" clId="Web-{8B636883-0AAD-C168-8F2B-E97065EBE921}" dt="2023-05-23T08:31:24.627" v="152" actId="14100"/>
          <ac:spMkLst>
            <pc:docMk/>
            <pc:sldMk cId="3269580357" sldId="260"/>
            <ac:spMk id="47" creationId="{F8BEE76C-B509-40B9-9D4B-7727E0CA9E69}"/>
          </ac:spMkLst>
        </pc:spChg>
        <pc:spChg chg="mod">
          <ac:chgData name="Sophie Deighton" userId="S::deightons@gooleacademy.org.uk::b0bf8d6c-1e7c-478a-9432-89b039e8fd4e" providerId="AD" clId="Web-{8B636883-0AAD-C168-8F2B-E97065EBE921}" dt="2023-05-23T08:31:45.300" v="159" actId="1076"/>
          <ac:spMkLst>
            <pc:docMk/>
            <pc:sldMk cId="3269580357" sldId="260"/>
            <ac:spMk id="49" creationId="{A4E83AFC-6058-4F4E-A753-C4D6C37AF42C}"/>
          </ac:spMkLst>
        </pc:spChg>
        <pc:picChg chg="del">
          <ac:chgData name="Sophie Deighton" userId="S::deightons@gooleacademy.org.uk::b0bf8d6c-1e7c-478a-9432-89b039e8fd4e" providerId="AD" clId="Web-{8B636883-0AAD-C168-8F2B-E97065EBE921}" dt="2023-05-23T08:30:07.156" v="145"/>
          <ac:picMkLst>
            <pc:docMk/>
            <pc:sldMk cId="3269580357" sldId="260"/>
            <ac:picMk id="19" creationId="{06A742D0-0F51-43C1-8584-CCCFCFD146D7}"/>
          </ac:picMkLst>
        </pc:picChg>
        <pc:picChg chg="del">
          <ac:chgData name="Sophie Deighton" userId="S::deightons@gooleacademy.org.uk::b0bf8d6c-1e7c-478a-9432-89b039e8fd4e" providerId="AD" clId="Web-{8B636883-0AAD-C168-8F2B-E97065EBE921}" dt="2023-05-23T08:29:58.483" v="144"/>
          <ac:picMkLst>
            <pc:docMk/>
            <pc:sldMk cId="3269580357" sldId="260"/>
            <ac:picMk id="20" creationId="{870BCD9E-C59A-4A45-9D0F-F76CDC418547}"/>
          </ac:picMkLst>
        </pc:picChg>
      </pc:sldChg>
    </pc:docChg>
  </pc:docChgLst>
  <pc:docChgLst>
    <pc:chgData name="Sophie Deighton" userId="S::deightons@gooleacademy.org.uk::b0bf8d6c-1e7c-478a-9432-89b039e8fd4e" providerId="AD" clId="Web-{3A656AE6-D381-7754-3F17-9906DD357965}"/>
    <pc:docChg chg="modSld">
      <pc:chgData name="Sophie Deighton" userId="S::deightons@gooleacademy.org.uk::b0bf8d6c-1e7c-478a-9432-89b039e8fd4e" providerId="AD" clId="Web-{3A656AE6-D381-7754-3F17-9906DD357965}" dt="2024-06-19T07:38:21.804" v="8" actId="1076"/>
      <pc:docMkLst>
        <pc:docMk/>
      </pc:docMkLst>
      <pc:sldChg chg="addSp delSp modSp">
        <pc:chgData name="Sophie Deighton" userId="S::deightons@gooleacademy.org.uk::b0bf8d6c-1e7c-478a-9432-89b039e8fd4e" providerId="AD" clId="Web-{3A656AE6-D381-7754-3F17-9906DD357965}" dt="2024-06-19T07:38:21.804" v="8" actId="1076"/>
        <pc:sldMkLst>
          <pc:docMk/>
          <pc:sldMk cId="2704696365" sldId="259"/>
        </pc:sldMkLst>
        <pc:picChg chg="add mod">
          <ac:chgData name="Sophie Deighton" userId="S::deightons@gooleacademy.org.uk::b0bf8d6c-1e7c-478a-9432-89b039e8fd4e" providerId="AD" clId="Web-{3A656AE6-D381-7754-3F17-9906DD357965}" dt="2024-06-19T07:38:21.804" v="8" actId="1076"/>
          <ac:picMkLst>
            <pc:docMk/>
            <pc:sldMk cId="2704696365" sldId="259"/>
            <ac:picMk id="5" creationId="{372DE9BF-1709-A531-1C19-37259BF226BB}"/>
          </ac:picMkLst>
        </pc:picChg>
        <pc:picChg chg="del">
          <ac:chgData name="Sophie Deighton" userId="S::deightons@gooleacademy.org.uk::b0bf8d6c-1e7c-478a-9432-89b039e8fd4e" providerId="AD" clId="Web-{3A656AE6-D381-7754-3F17-9906DD357965}" dt="2024-06-19T07:37:04.426" v="0"/>
          <ac:picMkLst>
            <pc:docMk/>
            <pc:sldMk cId="2704696365" sldId="259"/>
            <ac:picMk id="7" creationId="{1D8841EC-C28B-4401-B43B-51FA14EB3E12}"/>
          </ac:picMkLst>
        </pc:picChg>
      </pc:sldChg>
    </pc:docChg>
  </pc:docChgLst>
  <pc:docChgLst>
    <pc:chgData name="Sophie Deighton" userId="S::deightons@gooleacademy.org.uk::b0bf8d6c-1e7c-478a-9432-89b039e8fd4e" providerId="AD" clId="Web-{AD58A173-5090-9517-A7A7-136AB8C68204}"/>
    <pc:docChg chg="modSld">
      <pc:chgData name="Sophie Deighton" userId="S::deightons@gooleacademy.org.uk::b0bf8d6c-1e7c-478a-9432-89b039e8fd4e" providerId="AD" clId="Web-{AD58A173-5090-9517-A7A7-136AB8C68204}" dt="2024-06-19T07:35:20.877" v="26" actId="1076"/>
      <pc:docMkLst>
        <pc:docMk/>
      </pc:docMkLst>
      <pc:sldChg chg="modSp">
        <pc:chgData name="Sophie Deighton" userId="S::deightons@gooleacademy.org.uk::b0bf8d6c-1e7c-478a-9432-89b039e8fd4e" providerId="AD" clId="Web-{AD58A173-5090-9517-A7A7-136AB8C68204}" dt="2024-06-19T07:34:16.203" v="23" actId="20577"/>
        <pc:sldMkLst>
          <pc:docMk/>
          <pc:sldMk cId="2704696365" sldId="259"/>
        </pc:sldMkLst>
        <pc:spChg chg="mod">
          <ac:chgData name="Sophie Deighton" userId="S::deightons@gooleacademy.org.uk::b0bf8d6c-1e7c-478a-9432-89b039e8fd4e" providerId="AD" clId="Web-{AD58A173-5090-9517-A7A7-136AB8C68204}" dt="2024-06-19T07:34:16.203" v="23" actId="20577"/>
          <ac:spMkLst>
            <pc:docMk/>
            <pc:sldMk cId="2704696365" sldId="259"/>
            <ac:spMk id="3" creationId="{FECB2825-031D-5E4C-871D-EC57D8D48583}"/>
          </ac:spMkLst>
        </pc:spChg>
      </pc:sldChg>
      <pc:sldChg chg="addSp modSp">
        <pc:chgData name="Sophie Deighton" userId="S::deightons@gooleacademy.org.uk::b0bf8d6c-1e7c-478a-9432-89b039e8fd4e" providerId="AD" clId="Web-{AD58A173-5090-9517-A7A7-136AB8C68204}" dt="2024-06-19T07:35:20.877" v="26" actId="1076"/>
        <pc:sldMkLst>
          <pc:docMk/>
          <pc:sldMk cId="3269580357" sldId="260"/>
        </pc:sldMkLst>
        <pc:spChg chg="mod">
          <ac:chgData name="Sophie Deighton" userId="S::deightons@gooleacademy.org.uk::b0bf8d6c-1e7c-478a-9432-89b039e8fd4e" providerId="AD" clId="Web-{AD58A173-5090-9517-A7A7-136AB8C68204}" dt="2024-06-19T07:35:20.877" v="26" actId="1076"/>
          <ac:spMkLst>
            <pc:docMk/>
            <pc:sldMk cId="3269580357" sldId="260"/>
            <ac:spMk id="47" creationId="{F8BEE76C-B509-40B9-9D4B-7727E0CA9E69}"/>
          </ac:spMkLst>
        </pc:spChg>
        <pc:picChg chg="mod">
          <ac:chgData name="Sophie Deighton" userId="S::deightons@gooleacademy.org.uk::b0bf8d6c-1e7c-478a-9432-89b039e8fd4e" providerId="AD" clId="Web-{AD58A173-5090-9517-A7A7-136AB8C68204}" dt="2024-06-19T07:33:33.358" v="8" actId="1076"/>
          <ac:picMkLst>
            <pc:docMk/>
            <pc:sldMk cId="3269580357" sldId="260"/>
            <ac:picMk id="6" creationId="{BD2CEF93-FED3-4B47-A16C-2A3A42E173D4}"/>
          </ac:picMkLst>
        </pc:picChg>
        <pc:picChg chg="mod">
          <ac:chgData name="Sophie Deighton" userId="S::deightons@gooleacademy.org.uk::b0bf8d6c-1e7c-478a-9432-89b039e8fd4e" providerId="AD" clId="Web-{AD58A173-5090-9517-A7A7-136AB8C68204}" dt="2024-06-19T07:35:16.315" v="25" actId="1076"/>
          <ac:picMkLst>
            <pc:docMk/>
            <pc:sldMk cId="3269580357" sldId="260"/>
            <ac:picMk id="10" creationId="{44C1BC67-747C-02F6-8AFE-4CA079572628}"/>
          </ac:picMkLst>
        </pc:picChg>
        <pc:picChg chg="mod">
          <ac:chgData name="Sophie Deighton" userId="S::deightons@gooleacademy.org.uk::b0bf8d6c-1e7c-478a-9432-89b039e8fd4e" providerId="AD" clId="Web-{AD58A173-5090-9517-A7A7-136AB8C68204}" dt="2024-06-19T07:33:28.420" v="7" actId="14100"/>
          <ac:picMkLst>
            <pc:docMk/>
            <pc:sldMk cId="3269580357" sldId="260"/>
            <ac:picMk id="14" creationId="{4331F989-80D6-A877-FB38-5E538CE52796}"/>
          </ac:picMkLst>
        </pc:picChg>
        <pc:picChg chg="add mod">
          <ac:chgData name="Sophie Deighton" userId="S::deightons@gooleacademy.org.uk::b0bf8d6c-1e7c-478a-9432-89b039e8fd4e" providerId="AD" clId="Web-{AD58A173-5090-9517-A7A7-136AB8C68204}" dt="2024-06-19T07:33:23.029" v="6" actId="1076"/>
          <ac:picMkLst>
            <pc:docMk/>
            <pc:sldMk cId="3269580357" sldId="260"/>
            <ac:picMk id="19" creationId="{56636040-211A-1096-3064-C2B3BD72E831}"/>
          </ac:picMkLst>
        </pc:picChg>
      </pc:sldChg>
    </pc:docChg>
  </pc:docChgLst>
  <pc:docChgLst>
    <pc:chgData name="Sophie Deighton" userId="S::deightons@gooleacademy.org.uk::b0bf8d6c-1e7c-478a-9432-89b039e8fd4e" providerId="AD" clId="Web-{248966C2-093A-C69A-8B62-46EDB657CBF0}"/>
    <pc:docChg chg="modSld">
      <pc:chgData name="Sophie Deighton" userId="S::deightons@gooleacademy.org.uk::b0bf8d6c-1e7c-478a-9432-89b039e8fd4e" providerId="AD" clId="Web-{248966C2-093A-C69A-8B62-46EDB657CBF0}" dt="2025-06-05T19:17:14.625" v="26" actId="14100"/>
      <pc:docMkLst>
        <pc:docMk/>
      </pc:docMkLst>
      <pc:sldChg chg="addSp delSp modSp">
        <pc:chgData name="Sophie Deighton" userId="S::deightons@gooleacademy.org.uk::b0bf8d6c-1e7c-478a-9432-89b039e8fd4e" providerId="AD" clId="Web-{248966C2-093A-C69A-8B62-46EDB657CBF0}" dt="2025-06-05T19:17:14.625" v="26" actId="14100"/>
        <pc:sldMkLst>
          <pc:docMk/>
          <pc:sldMk cId="3269580357" sldId="260"/>
        </pc:sldMkLst>
        <pc:picChg chg="mod">
          <ac:chgData name="Sophie Deighton" userId="S::deightons@gooleacademy.org.uk::b0bf8d6c-1e7c-478a-9432-89b039e8fd4e" providerId="AD" clId="Web-{248966C2-093A-C69A-8B62-46EDB657CBF0}" dt="2025-06-05T19:15:19.169" v="2" actId="1076"/>
          <ac:picMkLst>
            <pc:docMk/>
            <pc:sldMk cId="3269580357" sldId="260"/>
            <ac:picMk id="16" creationId="{72B460C5-E797-4AB2-B8AC-42F3936D6847}"/>
          </ac:picMkLst>
        </pc:picChg>
        <pc:picChg chg="add del mod">
          <ac:chgData name="Sophie Deighton" userId="S::deightons@gooleacademy.org.uk::b0bf8d6c-1e7c-478a-9432-89b039e8fd4e" providerId="AD" clId="Web-{248966C2-093A-C69A-8B62-46EDB657CBF0}" dt="2025-06-05T19:17:14.625" v="26" actId="14100"/>
          <ac:picMkLst>
            <pc:docMk/>
            <pc:sldMk cId="3269580357" sldId="260"/>
            <ac:picMk id="22" creationId="{34D7990D-150F-402B-3B80-E12D5964A5DF}"/>
          </ac:picMkLst>
        </pc:picChg>
      </pc:sldChg>
    </pc:docChg>
  </pc:docChgLst>
  <pc:docChgLst>
    <pc:chgData name="Sophie Deighton" userId="S::deightons@gooleacademy.org.uk::b0bf8d6c-1e7c-478a-9432-89b039e8fd4e" providerId="AD" clId="Web-{321200B0-A4F3-7855-DC3E-9D3E1BDFE441}"/>
    <pc:docChg chg="modSld">
      <pc:chgData name="Sophie Deighton" userId="S::deightons@gooleacademy.org.uk::b0bf8d6c-1e7c-478a-9432-89b039e8fd4e" providerId="AD" clId="Web-{321200B0-A4F3-7855-DC3E-9D3E1BDFE441}" dt="2025-06-09T07:29:57.081" v="2" actId="1076"/>
      <pc:docMkLst>
        <pc:docMk/>
      </pc:docMkLst>
      <pc:sldChg chg="modSp">
        <pc:chgData name="Sophie Deighton" userId="S::deightons@gooleacademy.org.uk::b0bf8d6c-1e7c-478a-9432-89b039e8fd4e" providerId="AD" clId="Web-{321200B0-A4F3-7855-DC3E-9D3E1BDFE441}" dt="2025-06-09T07:29:57.081" v="2" actId="1076"/>
        <pc:sldMkLst>
          <pc:docMk/>
          <pc:sldMk cId="3269580357" sldId="260"/>
        </pc:sldMkLst>
        <pc:spChg chg="mod">
          <ac:chgData name="Sophie Deighton" userId="S::deightons@gooleacademy.org.uk::b0bf8d6c-1e7c-478a-9432-89b039e8fd4e" providerId="AD" clId="Web-{321200B0-A4F3-7855-DC3E-9D3E1BDFE441}" dt="2025-06-09T07:29:49.331" v="0" actId="1076"/>
          <ac:spMkLst>
            <pc:docMk/>
            <pc:sldMk cId="3269580357" sldId="260"/>
            <ac:spMk id="47" creationId="{F8BEE76C-B509-40B9-9D4B-7727E0CA9E69}"/>
          </ac:spMkLst>
        </pc:spChg>
        <pc:spChg chg="mod">
          <ac:chgData name="Sophie Deighton" userId="S::deightons@gooleacademy.org.uk::b0bf8d6c-1e7c-478a-9432-89b039e8fd4e" providerId="AD" clId="Web-{321200B0-A4F3-7855-DC3E-9D3E1BDFE441}" dt="2025-06-09T07:29:57.081" v="2" actId="1076"/>
          <ac:spMkLst>
            <pc:docMk/>
            <pc:sldMk cId="3269580357" sldId="260"/>
            <ac:spMk id="51" creationId="{BEAF7BCF-695B-4168-8333-09E1E98D0675}"/>
          </ac:spMkLst>
        </pc:spChg>
      </pc:sldChg>
    </pc:docChg>
  </pc:docChgLst>
  <pc:docChgLst>
    <pc:chgData name="Sophie Deighton" userId="S::deightons@gooleacademy.org.uk::b0bf8d6c-1e7c-478a-9432-89b039e8fd4e" providerId="AD" clId="Web-{F2003742-6E03-9E4B-45DC-35E0F2BD7703}"/>
    <pc:docChg chg="modSld">
      <pc:chgData name="Sophie Deighton" userId="S::deightons@gooleacademy.org.uk::b0bf8d6c-1e7c-478a-9432-89b039e8fd4e" providerId="AD" clId="Web-{F2003742-6E03-9E4B-45DC-35E0F2BD7703}" dt="2023-06-06T07:59:51.947" v="61" actId="1076"/>
      <pc:docMkLst>
        <pc:docMk/>
      </pc:docMkLst>
      <pc:sldChg chg="modSp">
        <pc:chgData name="Sophie Deighton" userId="S::deightons@gooleacademy.org.uk::b0bf8d6c-1e7c-478a-9432-89b039e8fd4e" providerId="AD" clId="Web-{F2003742-6E03-9E4B-45DC-35E0F2BD7703}" dt="2023-06-06T07:55:01.426" v="50" actId="20577"/>
        <pc:sldMkLst>
          <pc:docMk/>
          <pc:sldMk cId="2704696365" sldId="259"/>
        </pc:sldMkLst>
        <pc:spChg chg="mod">
          <ac:chgData name="Sophie Deighton" userId="S::deightons@gooleacademy.org.uk::b0bf8d6c-1e7c-478a-9432-89b039e8fd4e" providerId="AD" clId="Web-{F2003742-6E03-9E4B-45DC-35E0F2BD7703}" dt="2023-06-06T07:55:01.426" v="50" actId="20577"/>
          <ac:spMkLst>
            <pc:docMk/>
            <pc:sldMk cId="2704696365" sldId="259"/>
            <ac:spMk id="3" creationId="{FECB2825-031D-5E4C-871D-EC57D8D48583}"/>
          </ac:spMkLst>
        </pc:spChg>
      </pc:sldChg>
      <pc:sldChg chg="addSp delSp modSp">
        <pc:chgData name="Sophie Deighton" userId="S::deightons@gooleacademy.org.uk::b0bf8d6c-1e7c-478a-9432-89b039e8fd4e" providerId="AD" clId="Web-{F2003742-6E03-9E4B-45DC-35E0F2BD7703}" dt="2023-06-06T07:59:51.947" v="61" actId="1076"/>
        <pc:sldMkLst>
          <pc:docMk/>
          <pc:sldMk cId="3269580357" sldId="260"/>
        </pc:sldMkLst>
        <pc:spChg chg="mod">
          <ac:chgData name="Sophie Deighton" userId="S::deightons@gooleacademy.org.uk::b0bf8d6c-1e7c-478a-9432-89b039e8fd4e" providerId="AD" clId="Web-{F2003742-6E03-9E4B-45DC-35E0F2BD7703}" dt="2023-06-06T07:55:28.944" v="53" actId="1076"/>
          <ac:spMkLst>
            <pc:docMk/>
            <pc:sldMk cId="3269580357" sldId="260"/>
            <ac:spMk id="5" creationId="{BC8DE587-B891-E747-AADF-BF833460845E}"/>
          </ac:spMkLst>
        </pc:spChg>
        <pc:spChg chg="mod">
          <ac:chgData name="Sophie Deighton" userId="S::deightons@gooleacademy.org.uk::b0bf8d6c-1e7c-478a-9432-89b039e8fd4e" providerId="AD" clId="Web-{F2003742-6E03-9E4B-45DC-35E0F2BD7703}" dt="2023-06-06T07:59:51.947" v="61" actId="1076"/>
          <ac:spMkLst>
            <pc:docMk/>
            <pc:sldMk cId="3269580357" sldId="260"/>
            <ac:spMk id="9" creationId="{C2F31D79-30E3-3C4A-9744-5A3D756727E4}"/>
          </ac:spMkLst>
        </pc:spChg>
        <pc:spChg chg="mod">
          <ac:chgData name="Sophie Deighton" userId="S::deightons@gooleacademy.org.uk::b0bf8d6c-1e7c-478a-9432-89b039e8fd4e" providerId="AD" clId="Web-{F2003742-6E03-9E4B-45DC-35E0F2BD7703}" dt="2023-06-06T07:59:48.462" v="60" actId="1076"/>
          <ac:spMkLst>
            <pc:docMk/>
            <pc:sldMk cId="3269580357" sldId="260"/>
            <ac:spMk id="13" creationId="{26069AC0-612B-8C46-9BA5-A88418F23818}"/>
          </ac:spMkLst>
        </pc:spChg>
        <pc:spChg chg="del">
          <ac:chgData name="Sophie Deighton" userId="S::deightons@gooleacademy.org.uk::b0bf8d6c-1e7c-478a-9432-89b039e8fd4e" providerId="AD" clId="Web-{F2003742-6E03-9E4B-45DC-35E0F2BD7703}" dt="2023-06-06T07:50:45.595" v="6"/>
          <ac:spMkLst>
            <pc:docMk/>
            <pc:sldMk cId="3269580357" sldId="260"/>
            <ac:spMk id="31" creationId="{43766139-E4C4-46E5-AC83-9A00201FC8A3}"/>
          </ac:spMkLst>
        </pc:spChg>
        <pc:spChg chg="mod">
          <ac:chgData name="Sophie Deighton" userId="S::deightons@gooleacademy.org.uk::b0bf8d6c-1e7c-478a-9432-89b039e8fd4e" providerId="AD" clId="Web-{F2003742-6E03-9E4B-45DC-35E0F2BD7703}" dt="2023-06-06T07:52:52.792" v="35" actId="1076"/>
          <ac:spMkLst>
            <pc:docMk/>
            <pc:sldMk cId="3269580357" sldId="260"/>
            <ac:spMk id="32" creationId="{FE19407E-7558-4FEF-AD61-186B4779E1E5}"/>
          </ac:spMkLst>
        </pc:spChg>
        <pc:spChg chg="mod">
          <ac:chgData name="Sophie Deighton" userId="S::deightons@gooleacademy.org.uk::b0bf8d6c-1e7c-478a-9432-89b039e8fd4e" providerId="AD" clId="Web-{F2003742-6E03-9E4B-45DC-35E0F2BD7703}" dt="2023-06-06T07:53:02.355" v="38" actId="1076"/>
          <ac:spMkLst>
            <pc:docMk/>
            <pc:sldMk cId="3269580357" sldId="260"/>
            <ac:spMk id="35" creationId="{952AB9CB-1FAF-4725-8476-E224D53D313B}"/>
          </ac:spMkLst>
        </pc:spChg>
        <pc:spChg chg="mod">
          <ac:chgData name="Sophie Deighton" userId="S::deightons@gooleacademy.org.uk::b0bf8d6c-1e7c-478a-9432-89b039e8fd4e" providerId="AD" clId="Web-{F2003742-6E03-9E4B-45DC-35E0F2BD7703}" dt="2023-06-06T07:51:26.333" v="18" actId="1076"/>
          <ac:spMkLst>
            <pc:docMk/>
            <pc:sldMk cId="3269580357" sldId="260"/>
            <ac:spMk id="37" creationId="{1001E411-E57B-4D31-A648-DF487FFC7FEF}"/>
          </ac:spMkLst>
        </pc:spChg>
        <pc:spChg chg="mod">
          <ac:chgData name="Sophie Deighton" userId="S::deightons@gooleacademy.org.uk::b0bf8d6c-1e7c-478a-9432-89b039e8fd4e" providerId="AD" clId="Web-{F2003742-6E03-9E4B-45DC-35E0F2BD7703}" dt="2023-06-06T07:51:31.005" v="19" actId="1076"/>
          <ac:spMkLst>
            <pc:docMk/>
            <pc:sldMk cId="3269580357" sldId="260"/>
            <ac:spMk id="38" creationId="{CC47BCA3-7FAC-45B1-AD58-7AFC6AD3552D}"/>
          </ac:spMkLst>
        </pc:spChg>
        <pc:spChg chg="del">
          <ac:chgData name="Sophie Deighton" userId="S::deightons@gooleacademy.org.uk::b0bf8d6c-1e7c-478a-9432-89b039e8fd4e" providerId="AD" clId="Web-{F2003742-6E03-9E4B-45DC-35E0F2BD7703}" dt="2023-06-06T07:50:49.236" v="8"/>
          <ac:spMkLst>
            <pc:docMk/>
            <pc:sldMk cId="3269580357" sldId="260"/>
            <ac:spMk id="40" creationId="{F438F0E7-BBF6-4781-B32B-72786CAFFB8A}"/>
          </ac:spMkLst>
        </pc:spChg>
        <pc:spChg chg="mod">
          <ac:chgData name="Sophie Deighton" userId="S::deightons@gooleacademy.org.uk::b0bf8d6c-1e7c-478a-9432-89b039e8fd4e" providerId="AD" clId="Web-{F2003742-6E03-9E4B-45DC-35E0F2BD7703}" dt="2023-06-06T07:55:51.961" v="58" actId="1076"/>
          <ac:spMkLst>
            <pc:docMk/>
            <pc:sldMk cId="3269580357" sldId="260"/>
            <ac:spMk id="41" creationId="{8845FF70-AE7C-4193-A8B7-70AB19934F7C}"/>
          </ac:spMkLst>
        </pc:spChg>
        <pc:spChg chg="mod">
          <ac:chgData name="Sophie Deighton" userId="S::deightons@gooleacademy.org.uk::b0bf8d6c-1e7c-478a-9432-89b039e8fd4e" providerId="AD" clId="Web-{F2003742-6E03-9E4B-45DC-35E0F2BD7703}" dt="2023-06-06T07:55:32.569" v="54" actId="1076"/>
          <ac:spMkLst>
            <pc:docMk/>
            <pc:sldMk cId="3269580357" sldId="260"/>
            <ac:spMk id="43" creationId="{66AE8C33-107E-4C1A-A120-E64BF4BA0592}"/>
          </ac:spMkLst>
        </pc:spChg>
        <pc:spChg chg="mod">
          <ac:chgData name="Sophie Deighton" userId="S::deightons@gooleacademy.org.uk::b0bf8d6c-1e7c-478a-9432-89b039e8fd4e" providerId="AD" clId="Web-{F2003742-6E03-9E4B-45DC-35E0F2BD7703}" dt="2023-06-06T07:55:45.085" v="56" actId="1076"/>
          <ac:spMkLst>
            <pc:docMk/>
            <pc:sldMk cId="3269580357" sldId="260"/>
            <ac:spMk id="44" creationId="{715897FB-A502-4276-ABD8-0A3B05FC667F}"/>
          </ac:spMkLst>
        </pc:spChg>
        <pc:spChg chg="mod">
          <ac:chgData name="Sophie Deighton" userId="S::deightons@gooleacademy.org.uk::b0bf8d6c-1e7c-478a-9432-89b039e8fd4e" providerId="AD" clId="Web-{F2003742-6E03-9E4B-45DC-35E0F2BD7703}" dt="2023-06-06T07:52:29.868" v="30" actId="1076"/>
          <ac:spMkLst>
            <pc:docMk/>
            <pc:sldMk cId="3269580357" sldId="260"/>
            <ac:spMk id="45" creationId="{9FF8A883-FB60-4FA5-B603-5F242DF42E15}"/>
          </ac:spMkLst>
        </pc:spChg>
        <pc:spChg chg="del">
          <ac:chgData name="Sophie Deighton" userId="S::deightons@gooleacademy.org.uk::b0bf8d6c-1e7c-478a-9432-89b039e8fd4e" providerId="AD" clId="Web-{F2003742-6E03-9E4B-45DC-35E0F2BD7703}" dt="2023-06-06T07:50:47.377" v="7"/>
          <ac:spMkLst>
            <pc:docMk/>
            <pc:sldMk cId="3269580357" sldId="260"/>
            <ac:spMk id="46" creationId="{DBE7287E-C0E2-4D77-82DA-6A6EE991E3BD}"/>
          </ac:spMkLst>
        </pc:spChg>
        <pc:spChg chg="mod">
          <ac:chgData name="Sophie Deighton" userId="S::deightons@gooleacademy.org.uk::b0bf8d6c-1e7c-478a-9432-89b039e8fd4e" providerId="AD" clId="Web-{F2003742-6E03-9E4B-45DC-35E0F2BD7703}" dt="2023-06-06T07:55:49.117" v="57" actId="1076"/>
          <ac:spMkLst>
            <pc:docMk/>
            <pc:sldMk cId="3269580357" sldId="260"/>
            <ac:spMk id="47" creationId="{F8BEE76C-B509-40B9-9D4B-7727E0CA9E69}"/>
          </ac:spMkLst>
        </pc:spChg>
        <pc:spChg chg="mod">
          <ac:chgData name="Sophie Deighton" userId="S::deightons@gooleacademy.org.uk::b0bf8d6c-1e7c-478a-9432-89b039e8fd4e" providerId="AD" clId="Web-{F2003742-6E03-9E4B-45DC-35E0F2BD7703}" dt="2023-06-06T07:55:42.460" v="55" actId="1076"/>
          <ac:spMkLst>
            <pc:docMk/>
            <pc:sldMk cId="3269580357" sldId="260"/>
            <ac:spMk id="48" creationId="{AD8700A6-6407-4952-8F49-5C3F22CD4C50}"/>
          </ac:spMkLst>
        </pc:spChg>
        <pc:spChg chg="mod">
          <ac:chgData name="Sophie Deighton" userId="S::deightons@gooleacademy.org.uk::b0bf8d6c-1e7c-478a-9432-89b039e8fd4e" providerId="AD" clId="Web-{F2003742-6E03-9E4B-45DC-35E0F2BD7703}" dt="2023-06-06T07:55:20.896" v="51" actId="1076"/>
          <ac:spMkLst>
            <pc:docMk/>
            <pc:sldMk cId="3269580357" sldId="260"/>
            <ac:spMk id="49" creationId="{A4E83AFC-6058-4F4E-A753-C4D6C37AF42C}"/>
          </ac:spMkLst>
        </pc:spChg>
        <pc:spChg chg="mod">
          <ac:chgData name="Sophie Deighton" userId="S::deightons@gooleacademy.org.uk::b0bf8d6c-1e7c-478a-9432-89b039e8fd4e" providerId="AD" clId="Web-{F2003742-6E03-9E4B-45DC-35E0F2BD7703}" dt="2023-06-06T07:52:26.274" v="29" actId="1076"/>
          <ac:spMkLst>
            <pc:docMk/>
            <pc:sldMk cId="3269580357" sldId="260"/>
            <ac:spMk id="51" creationId="{BEAF7BCF-695B-4168-8333-09E1E98D0675}"/>
          </ac:spMkLst>
        </pc:spChg>
        <pc:spChg chg="mod">
          <ac:chgData name="Sophie Deighton" userId="S::deightons@gooleacademy.org.uk::b0bf8d6c-1e7c-478a-9432-89b039e8fd4e" providerId="AD" clId="Web-{F2003742-6E03-9E4B-45DC-35E0F2BD7703}" dt="2023-06-06T07:59:20.851" v="59" actId="1076"/>
          <ac:spMkLst>
            <pc:docMk/>
            <pc:sldMk cId="3269580357" sldId="260"/>
            <ac:spMk id="52" creationId="{6C304997-C2DB-448B-895D-9593A2EE35A6}"/>
          </ac:spMkLst>
        </pc:spChg>
        <pc:picChg chg="del">
          <ac:chgData name="Sophie Deighton" userId="S::deightons@gooleacademy.org.uk::b0bf8d6c-1e7c-478a-9432-89b039e8fd4e" providerId="AD" clId="Web-{F2003742-6E03-9E4B-45DC-35E0F2BD7703}" dt="2023-06-06T07:49:15.245" v="0"/>
          <ac:picMkLst>
            <pc:docMk/>
            <pc:sldMk cId="3269580357" sldId="260"/>
            <ac:picMk id="3" creationId="{7D67EBAF-12E6-EE74-1F81-3138B02DA363}"/>
          </ac:picMkLst>
        </pc:picChg>
        <pc:picChg chg="mod">
          <ac:chgData name="Sophie Deighton" userId="S::deightons@gooleacademy.org.uk::b0bf8d6c-1e7c-478a-9432-89b039e8fd4e" providerId="AD" clId="Web-{F2003742-6E03-9E4B-45DC-35E0F2BD7703}" dt="2023-06-06T07:52:23.227" v="28" actId="1076"/>
          <ac:picMkLst>
            <pc:docMk/>
            <pc:sldMk cId="3269580357" sldId="260"/>
            <ac:picMk id="4" creationId="{539EDF5D-0C8A-459A-B39C-60E521967C0A}"/>
          </ac:picMkLst>
        </pc:picChg>
        <pc:picChg chg="mod">
          <ac:chgData name="Sophie Deighton" userId="S::deightons@gooleacademy.org.uk::b0bf8d6c-1e7c-478a-9432-89b039e8fd4e" providerId="AD" clId="Web-{F2003742-6E03-9E4B-45DC-35E0F2BD7703}" dt="2023-06-06T07:52:39.447" v="31" actId="1076"/>
          <ac:picMkLst>
            <pc:docMk/>
            <pc:sldMk cId="3269580357" sldId="260"/>
            <ac:picMk id="6" creationId="{BD2CEF93-FED3-4B47-A16C-2A3A42E173D4}"/>
          </ac:picMkLst>
        </pc:picChg>
        <pc:picChg chg="add mod">
          <ac:chgData name="Sophie Deighton" userId="S::deightons@gooleacademy.org.uk::b0bf8d6c-1e7c-478a-9432-89b039e8fd4e" providerId="AD" clId="Web-{F2003742-6E03-9E4B-45DC-35E0F2BD7703}" dt="2023-06-06T07:49:26.058" v="4" actId="1076"/>
          <ac:picMkLst>
            <pc:docMk/>
            <pc:sldMk cId="3269580357" sldId="260"/>
            <ac:picMk id="8" creationId="{48D9C21B-0E51-2374-A7D0-769C397AB9DC}"/>
          </ac:picMkLst>
        </pc:picChg>
        <pc:picChg chg="add mod">
          <ac:chgData name="Sophie Deighton" userId="S::deightons@gooleacademy.org.uk::b0bf8d6c-1e7c-478a-9432-89b039e8fd4e" providerId="AD" clId="Web-{F2003742-6E03-9E4B-45DC-35E0F2BD7703}" dt="2023-06-06T07:52:56.995" v="36" actId="1076"/>
          <ac:picMkLst>
            <pc:docMk/>
            <pc:sldMk cId="3269580357" sldId="260"/>
            <ac:picMk id="10" creationId="{44C1BC67-747C-02F6-8AFE-4CA079572628}"/>
          </ac:picMkLst>
        </pc:picChg>
        <pc:picChg chg="del">
          <ac:chgData name="Sophie Deighton" userId="S::deightons@gooleacademy.org.uk::b0bf8d6c-1e7c-478a-9432-89b039e8fd4e" providerId="AD" clId="Web-{F2003742-6E03-9E4B-45DC-35E0F2BD7703}" dt="2023-06-06T07:50:42.126" v="5"/>
          <ac:picMkLst>
            <pc:docMk/>
            <pc:sldMk cId="3269580357" sldId="260"/>
            <ac:picMk id="21" creationId="{A2D30572-243C-40ED-9597-C194D669D4DB}"/>
          </ac:picMkLst>
        </pc:picChg>
        <pc:picChg chg="mod">
          <ac:chgData name="Sophie Deighton" userId="S::deightons@gooleacademy.org.uk::b0bf8d6c-1e7c-478a-9432-89b039e8fd4e" providerId="AD" clId="Web-{F2003742-6E03-9E4B-45DC-35E0F2BD7703}" dt="2023-06-06T07:52:59.152" v="37" actId="1076"/>
          <ac:picMkLst>
            <pc:docMk/>
            <pc:sldMk cId="3269580357" sldId="260"/>
            <ac:picMk id="22" creationId="{B3F92554-F319-4F8B-8C89-D9CA7C3B1E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585FC-B045-4FDC-B586-BD17372E7769}" type="datetimeFigureOut">
              <a:rPr lang="en-GB" smtClean="0"/>
              <a:t>09/06/2025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FE0DE-3732-4619-85E0-9248FFA21419}" type="slidenum">
              <a:rPr lang="en-GB" smtClean="0"/>
              <a:t>‹#›</a:t>
            </a:fld>
            <a:endParaRPr lang="en-GB"/>
          </a:p>
        </p:txBody>
      </p:sp>
    </p:spTree>
    <p:extLst>
      <p:ext uri="{BB962C8B-B14F-4D97-AF65-F5344CB8AC3E}">
        <p14:creationId xmlns:p14="http://schemas.microsoft.com/office/powerpoint/2010/main" val="54018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 your Department name and add in some appropriate images.</a:t>
            </a:r>
          </a:p>
        </p:txBody>
      </p:sp>
      <p:sp>
        <p:nvSpPr>
          <p:cNvPr id="4" name="Slide Number Placeholder 3"/>
          <p:cNvSpPr>
            <a:spLocks noGrp="1"/>
          </p:cNvSpPr>
          <p:nvPr>
            <p:ph type="sldNum" sz="quarter" idx="5"/>
          </p:nvPr>
        </p:nvSpPr>
        <p:spPr/>
        <p:txBody>
          <a:bodyPr/>
          <a:lstStyle/>
          <a:p>
            <a:fld id="{88CFE0DE-3732-4619-85E0-9248FFA21419}" type="slidenum">
              <a:rPr lang="en-GB" smtClean="0"/>
              <a:t>2</a:t>
            </a:fld>
            <a:endParaRPr lang="en-GB"/>
          </a:p>
        </p:txBody>
      </p:sp>
    </p:spTree>
    <p:extLst>
      <p:ext uri="{BB962C8B-B14F-4D97-AF65-F5344CB8AC3E}">
        <p14:creationId xmlns:p14="http://schemas.microsoft.com/office/powerpoint/2010/main" val="391917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Add a relatively short overview of the subject and three images </a:t>
            </a:r>
            <a:endParaRPr lang="en-GB" dirty="0"/>
          </a:p>
        </p:txBody>
      </p:sp>
      <p:sp>
        <p:nvSpPr>
          <p:cNvPr id="4" name="Slide Number Placeholder 3"/>
          <p:cNvSpPr>
            <a:spLocks noGrp="1"/>
          </p:cNvSpPr>
          <p:nvPr>
            <p:ph type="sldNum" sz="quarter" idx="5"/>
          </p:nvPr>
        </p:nvSpPr>
        <p:spPr/>
        <p:txBody>
          <a:bodyPr/>
          <a:lstStyle/>
          <a:p>
            <a:fld id="{88CFE0DE-3732-4619-85E0-9248FFA21419}" type="slidenum">
              <a:rPr lang="en-GB" smtClean="0"/>
              <a:t>3</a:t>
            </a:fld>
            <a:endParaRPr lang="en-GB"/>
          </a:p>
        </p:txBody>
      </p:sp>
    </p:spTree>
    <p:extLst>
      <p:ext uri="{BB962C8B-B14F-4D97-AF65-F5344CB8AC3E}">
        <p14:creationId xmlns:p14="http://schemas.microsoft.com/office/powerpoint/2010/main" val="386655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Calibri" panose="020F0502020204030204" pitchFamily="34" charset="0"/>
              </a:rPr>
              <a:t>Meet the team page - space for a photo of a member of staff (possibly using </a:t>
            </a:r>
            <a:r>
              <a:rPr lang="en-GB" b="0" i="0" dirty="0" err="1">
                <a:solidFill>
                  <a:srgbClr val="000000"/>
                </a:solidFill>
                <a:effectLst/>
                <a:latin typeface="Calibri" panose="020F0502020204030204" pitchFamily="34" charset="0"/>
              </a:rPr>
              <a:t>bitmojji</a:t>
            </a:r>
            <a:r>
              <a:rPr lang="en-GB" b="0" i="0" dirty="0">
                <a:solidFill>
                  <a:srgbClr val="000000"/>
                </a:solidFill>
                <a:effectLst/>
                <a:latin typeface="Calibri" panose="020F0502020204030204" pitchFamily="34" charset="0"/>
              </a:rPr>
              <a:t>) and their name &amp; role.  If you need more or less of these boxes, please delete/copy &amp; paste as needed and re-arrange the slide.</a:t>
            </a:r>
            <a:endParaRPr lang="en-GB" dirty="0"/>
          </a:p>
        </p:txBody>
      </p:sp>
      <p:sp>
        <p:nvSpPr>
          <p:cNvPr id="4" name="Slide Number Placeholder 3"/>
          <p:cNvSpPr>
            <a:spLocks noGrp="1"/>
          </p:cNvSpPr>
          <p:nvPr>
            <p:ph type="sldNum" sz="quarter" idx="5"/>
          </p:nvPr>
        </p:nvSpPr>
        <p:spPr/>
        <p:txBody>
          <a:bodyPr/>
          <a:lstStyle/>
          <a:p>
            <a:fld id="{88CFE0DE-3732-4619-85E0-9248FFA21419}" type="slidenum">
              <a:rPr lang="en-GB" smtClean="0"/>
              <a:t>4</a:t>
            </a:fld>
            <a:endParaRPr lang="en-GB"/>
          </a:p>
        </p:txBody>
      </p:sp>
    </p:spTree>
    <p:extLst>
      <p:ext uri="{BB962C8B-B14F-4D97-AF65-F5344CB8AC3E}">
        <p14:creationId xmlns:p14="http://schemas.microsoft.com/office/powerpoint/2010/main" val="207093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information onto the next two slides about careers linked to your subject, please add in appropriate images too.  Start Profile has all the information you need to copy &amp; paste.</a:t>
            </a:r>
          </a:p>
        </p:txBody>
      </p:sp>
      <p:sp>
        <p:nvSpPr>
          <p:cNvPr id="4" name="Slide Number Placeholder 3"/>
          <p:cNvSpPr>
            <a:spLocks noGrp="1"/>
          </p:cNvSpPr>
          <p:nvPr>
            <p:ph type="sldNum" sz="quarter" idx="5"/>
          </p:nvPr>
        </p:nvSpPr>
        <p:spPr/>
        <p:txBody>
          <a:bodyPr/>
          <a:lstStyle/>
          <a:p>
            <a:fld id="{88CFE0DE-3732-4619-85E0-9248FFA21419}" type="slidenum">
              <a:rPr lang="en-GB" smtClean="0"/>
              <a:t>5</a:t>
            </a:fld>
            <a:endParaRPr lang="en-GB"/>
          </a:p>
        </p:txBody>
      </p:sp>
    </p:spTree>
    <p:extLst>
      <p:ext uri="{BB962C8B-B14F-4D97-AF65-F5344CB8AC3E}">
        <p14:creationId xmlns:p14="http://schemas.microsoft.com/office/powerpoint/2010/main" val="225860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put in 3 activities for the children to complete. </a:t>
            </a:r>
            <a:endParaRPr lang="en-GB" dirty="0"/>
          </a:p>
        </p:txBody>
      </p:sp>
      <p:sp>
        <p:nvSpPr>
          <p:cNvPr id="4" name="Slide Number Placeholder 3"/>
          <p:cNvSpPr>
            <a:spLocks noGrp="1"/>
          </p:cNvSpPr>
          <p:nvPr>
            <p:ph type="sldNum" sz="quarter" idx="5"/>
          </p:nvPr>
        </p:nvSpPr>
        <p:spPr/>
        <p:txBody>
          <a:bodyPr/>
          <a:lstStyle/>
          <a:p>
            <a:fld id="{88CFE0DE-3732-4619-85E0-9248FFA21419}" type="slidenum">
              <a:rPr lang="en-GB" smtClean="0"/>
              <a:t>7</a:t>
            </a:fld>
            <a:endParaRPr lang="en-GB"/>
          </a:p>
        </p:txBody>
      </p:sp>
    </p:spTree>
    <p:extLst>
      <p:ext uri="{BB962C8B-B14F-4D97-AF65-F5344CB8AC3E}">
        <p14:creationId xmlns:p14="http://schemas.microsoft.com/office/powerpoint/2010/main" val="2979512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48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ustom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0BAE-0D39-1D44-9B37-D1E63F78A167}"/>
              </a:ext>
            </a:extLst>
          </p:cNvPr>
          <p:cNvSpPr>
            <a:spLocks noGrp="1"/>
          </p:cNvSpPr>
          <p:nvPr>
            <p:ph type="ctrTitle" hasCustomPrompt="1"/>
          </p:nvPr>
        </p:nvSpPr>
        <p:spPr>
          <a:xfrm>
            <a:off x="1524000" y="1122363"/>
            <a:ext cx="9144000" cy="2387600"/>
          </a:xfrm>
        </p:spPr>
        <p:txBody>
          <a:bodyPr anchor="b"/>
          <a:lstStyle>
            <a:lvl1pPr algn="ctr">
              <a:defRPr sz="6000" b="1" i="0">
                <a:solidFill>
                  <a:schemeClr val="bg1"/>
                </a:solidFill>
                <a:latin typeface="Century Gothic" panose="020B0502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757855E-9D4D-8F42-B81F-123A3AAE76FD}"/>
              </a:ext>
            </a:extLst>
          </p:cNvPr>
          <p:cNvSpPr>
            <a:spLocks noGrp="1"/>
          </p:cNvSpPr>
          <p:nvPr>
            <p:ph type="subTitle" idx="1"/>
          </p:nvPr>
        </p:nvSpPr>
        <p:spPr>
          <a:xfrm>
            <a:off x="1524000" y="3602038"/>
            <a:ext cx="9144000" cy="1655762"/>
          </a:xfrm>
        </p:spPr>
        <p:txBody>
          <a:bodyPr/>
          <a:lstStyle>
            <a:lvl1pPr marL="0" indent="0" algn="ctr">
              <a:buNone/>
              <a:defRPr sz="2400" b="0" i="0">
                <a:solidFill>
                  <a:srgbClr val="FAB60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37522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jec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E314-5C08-684F-BC2D-583BF6EB2C40}"/>
              </a:ext>
            </a:extLst>
          </p:cNvPr>
          <p:cNvSpPr>
            <a:spLocks noGrp="1"/>
          </p:cNvSpPr>
          <p:nvPr>
            <p:ph type="title" hasCustomPrompt="1"/>
          </p:nvPr>
        </p:nvSpPr>
        <p:spPr>
          <a:xfrm>
            <a:off x="838200" y="2766218"/>
            <a:ext cx="7092636" cy="1325563"/>
          </a:xfrm>
        </p:spPr>
        <p:txBody>
          <a:bodyPr/>
          <a:lstStyle>
            <a:lvl1pPr>
              <a:defRPr b="1" i="0">
                <a:solidFill>
                  <a:schemeClr val="bg1"/>
                </a:solidFill>
                <a:latin typeface="Century Gothic" panose="020B0502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7B05B43-72D7-264B-8AD7-324563476C81}"/>
              </a:ext>
            </a:extLst>
          </p:cNvPr>
          <p:cNvSpPr>
            <a:spLocks noGrp="1"/>
          </p:cNvSpPr>
          <p:nvPr>
            <p:ph sz="half" idx="1" hasCustomPrompt="1"/>
          </p:nvPr>
        </p:nvSpPr>
        <p:spPr>
          <a:xfrm>
            <a:off x="8418214" y="449495"/>
            <a:ext cx="2935586" cy="2888093"/>
          </a:xfrm>
          <a:solidFill>
            <a:schemeClr val="bg1">
              <a:lumMod val="75000"/>
            </a:schemeClr>
          </a:solidFill>
        </p:spPr>
        <p:txBody>
          <a:bodyPr anchor="ctr"/>
          <a:lstStyle>
            <a:lvl2pPr algn="ctr">
              <a:buNone/>
              <a:defRPr b="0" i="0">
                <a:solidFill>
                  <a:schemeClr val="bg1"/>
                </a:solidFill>
                <a:latin typeface="Century Gothic" panose="020B0502020202020204" pitchFamily="34" charset="0"/>
              </a:defRPr>
            </a:lvl2pPr>
          </a:lstStyle>
          <a:p>
            <a:pPr lvl="1"/>
            <a:r>
              <a:rPr lang="en-GB" dirty="0"/>
              <a:t>Image</a:t>
            </a:r>
            <a:endParaRPr lang="en-US" dirty="0"/>
          </a:p>
        </p:txBody>
      </p:sp>
      <p:sp>
        <p:nvSpPr>
          <p:cNvPr id="4" name="Content Placeholder 3">
            <a:extLst>
              <a:ext uri="{FF2B5EF4-FFF2-40B4-BE49-F238E27FC236}">
                <a16:creationId xmlns:a16="http://schemas.microsoft.com/office/drawing/2014/main" id="{158AC73B-161D-F541-A099-AB1D0E4C809C}"/>
              </a:ext>
            </a:extLst>
          </p:cNvPr>
          <p:cNvSpPr>
            <a:spLocks noGrp="1"/>
          </p:cNvSpPr>
          <p:nvPr>
            <p:ph sz="half" idx="2" hasCustomPrompt="1"/>
          </p:nvPr>
        </p:nvSpPr>
        <p:spPr>
          <a:xfrm>
            <a:off x="8418214" y="3501424"/>
            <a:ext cx="2935586" cy="2888093"/>
          </a:xfrm>
          <a:solidFill>
            <a:schemeClr val="bg1">
              <a:lumMod val="75000"/>
            </a:schemeClr>
          </a:solidFill>
        </p:spPr>
        <p:txBody>
          <a:bodyPr anchor="ctr"/>
          <a:lstStyle>
            <a:lvl2pPr algn="ctr">
              <a:buFont typeface="Arial" panose="020B0604020202020204" pitchFamily="34" charset="0"/>
              <a:buNone/>
              <a:defRPr>
                <a:solidFill>
                  <a:schemeClr val="bg1"/>
                </a:solidFill>
                <a:latin typeface="Century Gothic" panose="020B0502020202020204" pitchFamily="34" charset="0"/>
              </a:defRPr>
            </a:lvl2pPr>
          </a:lstStyle>
          <a:p>
            <a:pPr lvl="1"/>
            <a:r>
              <a:rPr lang="en-GB" dirty="0"/>
              <a:t>Image</a:t>
            </a:r>
            <a:endParaRPr lang="en-US" dirty="0"/>
          </a:p>
        </p:txBody>
      </p:sp>
      <p:sp>
        <p:nvSpPr>
          <p:cNvPr id="9" name="Subtitle 2">
            <a:extLst>
              <a:ext uri="{FF2B5EF4-FFF2-40B4-BE49-F238E27FC236}">
                <a16:creationId xmlns:a16="http://schemas.microsoft.com/office/drawing/2014/main" id="{30FAD129-F309-C54C-828B-6637634EC591}"/>
              </a:ext>
            </a:extLst>
          </p:cNvPr>
          <p:cNvSpPr>
            <a:spLocks noGrp="1"/>
          </p:cNvSpPr>
          <p:nvPr>
            <p:ph type="subTitle" idx="10" hasCustomPrompt="1"/>
          </p:nvPr>
        </p:nvSpPr>
        <p:spPr>
          <a:xfrm>
            <a:off x="838200" y="2147594"/>
            <a:ext cx="7092636" cy="608181"/>
          </a:xfrm>
        </p:spPr>
        <p:txBody>
          <a:bodyPr anchor="b"/>
          <a:lstStyle>
            <a:lvl1pPr marL="0" indent="0" algn="l">
              <a:buNone/>
              <a:defRPr sz="2400" b="0" i="0">
                <a:solidFill>
                  <a:srgbClr val="FAB60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Welcome to</a:t>
            </a:r>
            <a:endParaRPr lang="en-US" dirty="0"/>
          </a:p>
        </p:txBody>
      </p:sp>
    </p:spTree>
    <p:extLst>
      <p:ext uri="{BB962C8B-B14F-4D97-AF65-F5344CB8AC3E}">
        <p14:creationId xmlns:p14="http://schemas.microsoft.com/office/powerpoint/2010/main" val="312452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ject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41E6-6C91-DA48-AE5E-3763F55368A6}"/>
              </a:ext>
            </a:extLst>
          </p:cNvPr>
          <p:cNvSpPr>
            <a:spLocks noGrp="1"/>
          </p:cNvSpPr>
          <p:nvPr>
            <p:ph type="title" hasCustomPrompt="1"/>
          </p:nvPr>
        </p:nvSpPr>
        <p:spPr>
          <a:xfrm>
            <a:off x="838200" y="1252366"/>
            <a:ext cx="8106624" cy="1146803"/>
          </a:xfrm>
        </p:spPr>
        <p:txBody>
          <a:bodyPr>
            <a:normAutofit/>
          </a:bodyPr>
          <a:lstStyle>
            <a:lvl1pPr algn="l">
              <a:defRPr sz="3200" b="1" i="0">
                <a:solidFill>
                  <a:schemeClr val="bg1"/>
                </a:solidFill>
                <a:latin typeface="Century Gothic" panose="020B0502020202020204" pitchFamily="34" charset="0"/>
              </a:defRPr>
            </a:lvl1pPr>
          </a:lstStyle>
          <a:p>
            <a:r>
              <a:rPr lang="en-GB" dirty="0"/>
              <a:t>WHAT IS [SUBJECT]?</a:t>
            </a:r>
            <a:endParaRPr lang="en-US" dirty="0"/>
          </a:p>
        </p:txBody>
      </p:sp>
      <p:sp>
        <p:nvSpPr>
          <p:cNvPr id="3" name="Content Placeholder 2">
            <a:extLst>
              <a:ext uri="{FF2B5EF4-FFF2-40B4-BE49-F238E27FC236}">
                <a16:creationId xmlns:a16="http://schemas.microsoft.com/office/drawing/2014/main" id="{09EF0F79-202C-434D-A03A-8B5E8D27692E}"/>
              </a:ext>
            </a:extLst>
          </p:cNvPr>
          <p:cNvSpPr>
            <a:spLocks noGrp="1"/>
          </p:cNvSpPr>
          <p:nvPr>
            <p:ph idx="1" hasCustomPrompt="1"/>
          </p:nvPr>
        </p:nvSpPr>
        <p:spPr>
          <a:xfrm>
            <a:off x="838200" y="2513690"/>
            <a:ext cx="8106624" cy="3362009"/>
          </a:xfrm>
        </p:spPr>
        <p:txBody>
          <a:bodyPr>
            <a:normAutofit/>
          </a:bodyPr>
          <a:lstStyle>
            <a:lvl1pPr algn="l">
              <a:buNone/>
              <a:defRPr sz="1800" b="0" i="0">
                <a:solidFill>
                  <a:schemeClr val="bg1"/>
                </a:solidFill>
                <a:latin typeface="Century Gothic" panose="020B0502020202020204" pitchFamily="34" charset="0"/>
              </a:defRPr>
            </a:lvl1pPr>
            <a:lvl2pPr algn="ctr">
              <a:buNone/>
              <a:defRPr>
                <a:solidFill>
                  <a:schemeClr val="bg1"/>
                </a:solidFill>
              </a:defRPr>
            </a:lvl2pPr>
            <a:lvl3pPr algn="ctr">
              <a:buNone/>
              <a:defRPr>
                <a:solidFill>
                  <a:schemeClr val="bg1"/>
                </a:solidFill>
              </a:defRPr>
            </a:lvl3pPr>
            <a:lvl4pPr algn="ctr">
              <a:buNone/>
              <a:defRPr>
                <a:solidFill>
                  <a:schemeClr val="bg1"/>
                </a:solidFill>
              </a:defRPr>
            </a:lvl4pPr>
            <a:lvl5pPr algn="ctr">
              <a:buNone/>
              <a:defRPr>
                <a:solidFill>
                  <a:schemeClr val="bg1"/>
                </a:solidFill>
              </a:defRPr>
            </a:lvl5pPr>
          </a:lstStyle>
          <a:p>
            <a:pPr lvl="0"/>
            <a:r>
              <a:rPr lang="en-GB" dirty="0"/>
              <a:t>Click to edit Master text styles.</a:t>
            </a:r>
          </a:p>
        </p:txBody>
      </p:sp>
      <p:sp>
        <p:nvSpPr>
          <p:cNvPr id="7" name="Content Placeholder 2">
            <a:extLst>
              <a:ext uri="{FF2B5EF4-FFF2-40B4-BE49-F238E27FC236}">
                <a16:creationId xmlns:a16="http://schemas.microsoft.com/office/drawing/2014/main" id="{8F88E663-39B6-0B4E-9494-A024C78B21D9}"/>
              </a:ext>
            </a:extLst>
          </p:cNvPr>
          <p:cNvSpPr>
            <a:spLocks noGrp="1"/>
          </p:cNvSpPr>
          <p:nvPr>
            <p:ph sz="half" idx="10" hasCustomPrompt="1"/>
          </p:nvPr>
        </p:nvSpPr>
        <p:spPr>
          <a:xfrm>
            <a:off x="9467705" y="470780"/>
            <a:ext cx="1886094" cy="1855580"/>
          </a:xfrm>
          <a:solidFill>
            <a:schemeClr val="bg1">
              <a:lumMod val="75000"/>
            </a:schemeClr>
          </a:solidFill>
        </p:spPr>
        <p:txBody>
          <a:bodyPr anchor="ctr"/>
          <a:lstStyle>
            <a:lvl1pPr algn="ctr">
              <a:buNone/>
              <a:defRPr sz="1800">
                <a:solidFill>
                  <a:schemeClr val="bg1"/>
                </a:solidFill>
                <a:latin typeface="Century Gothic" panose="020B0502020202020204" pitchFamily="34" charset="0"/>
              </a:defRPr>
            </a:lvl1pPr>
          </a:lstStyle>
          <a:p>
            <a:pPr lvl="0"/>
            <a:r>
              <a:rPr lang="en-GB" dirty="0"/>
              <a:t>Image</a:t>
            </a:r>
          </a:p>
        </p:txBody>
      </p:sp>
      <p:sp>
        <p:nvSpPr>
          <p:cNvPr id="9" name="Content Placeholder 2">
            <a:extLst>
              <a:ext uri="{FF2B5EF4-FFF2-40B4-BE49-F238E27FC236}">
                <a16:creationId xmlns:a16="http://schemas.microsoft.com/office/drawing/2014/main" id="{3386BF58-07B6-CA4C-BED0-292297893FEC}"/>
              </a:ext>
            </a:extLst>
          </p:cNvPr>
          <p:cNvSpPr>
            <a:spLocks noGrp="1"/>
          </p:cNvSpPr>
          <p:nvPr>
            <p:ph sz="half" idx="11" hasCustomPrompt="1"/>
          </p:nvPr>
        </p:nvSpPr>
        <p:spPr>
          <a:xfrm>
            <a:off x="9467704" y="2492158"/>
            <a:ext cx="1886094" cy="1855580"/>
          </a:xfrm>
          <a:solidFill>
            <a:schemeClr val="bg1">
              <a:lumMod val="75000"/>
            </a:schemeClr>
          </a:solidFill>
        </p:spPr>
        <p:txBody>
          <a:bodyPr anchor="ctr">
            <a:normAutofit/>
          </a:bodyPr>
          <a:lstStyle>
            <a:lvl1pPr algn="ctr">
              <a:buNone/>
              <a:defRPr sz="1800">
                <a:solidFill>
                  <a:schemeClr val="bg1"/>
                </a:solidFill>
                <a:latin typeface="Century Gothic" panose="020B0502020202020204" pitchFamily="34" charset="0"/>
              </a:defRPr>
            </a:lvl1pPr>
          </a:lstStyle>
          <a:p>
            <a:pPr lvl="0"/>
            <a:r>
              <a:rPr lang="en-GB" dirty="0"/>
              <a:t>Image</a:t>
            </a:r>
          </a:p>
        </p:txBody>
      </p:sp>
      <p:sp>
        <p:nvSpPr>
          <p:cNvPr id="10" name="Content Placeholder 2">
            <a:extLst>
              <a:ext uri="{FF2B5EF4-FFF2-40B4-BE49-F238E27FC236}">
                <a16:creationId xmlns:a16="http://schemas.microsoft.com/office/drawing/2014/main" id="{24B1B9FB-173C-7A47-BC8A-4E6F2EFE5FF5}"/>
              </a:ext>
            </a:extLst>
          </p:cNvPr>
          <p:cNvSpPr>
            <a:spLocks noGrp="1"/>
          </p:cNvSpPr>
          <p:nvPr>
            <p:ph sz="half" idx="12" hasCustomPrompt="1"/>
          </p:nvPr>
        </p:nvSpPr>
        <p:spPr>
          <a:xfrm>
            <a:off x="9467704" y="4513536"/>
            <a:ext cx="1886094" cy="1855580"/>
          </a:xfrm>
          <a:solidFill>
            <a:schemeClr val="bg1">
              <a:lumMod val="75000"/>
            </a:schemeClr>
          </a:solidFill>
        </p:spPr>
        <p:txBody>
          <a:bodyPr anchor="ctr"/>
          <a:lstStyle>
            <a:lvl1pPr algn="ctr">
              <a:buNone/>
              <a:defRPr sz="1800" b="0" i="0">
                <a:solidFill>
                  <a:schemeClr val="bg1"/>
                </a:solidFill>
                <a:latin typeface="Century Gothic" panose="020B0502020202020204" pitchFamily="34" charset="0"/>
              </a:defRPr>
            </a:lvl1pPr>
          </a:lstStyle>
          <a:p>
            <a:pPr lvl="0"/>
            <a:r>
              <a:rPr lang="en-GB" dirty="0"/>
              <a:t>Image</a:t>
            </a:r>
          </a:p>
        </p:txBody>
      </p:sp>
    </p:spTree>
    <p:extLst>
      <p:ext uri="{BB962C8B-B14F-4D97-AF65-F5344CB8AC3E}">
        <p14:creationId xmlns:p14="http://schemas.microsoft.com/office/powerpoint/2010/main" val="395462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5D4C0-7ABA-8048-A1DD-EB1D710E1E74}"/>
              </a:ext>
            </a:extLst>
          </p:cNvPr>
          <p:cNvSpPr>
            <a:spLocks noGrp="1"/>
          </p:cNvSpPr>
          <p:nvPr>
            <p:ph idx="1" hasCustomPrompt="1"/>
          </p:nvPr>
        </p:nvSpPr>
        <p:spPr>
          <a:xfrm>
            <a:off x="894109" y="1582092"/>
            <a:ext cx="2365139" cy="2245261"/>
          </a:xfrm>
          <a:solidFill>
            <a:schemeClr val="bg1">
              <a:lumMod val="75000"/>
            </a:schemeClr>
          </a:solidFill>
        </p:spPr>
        <p:txBody>
          <a:bodyPr anchor="ctr">
            <a:normAutofit/>
          </a:bodyPr>
          <a:lstStyle>
            <a:lvl1pPr algn="ctr">
              <a:buNone/>
              <a:defRPr sz="1600">
                <a:solidFill>
                  <a:schemeClr val="bg1"/>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Image</a:t>
            </a:r>
            <a:endParaRPr lang="en-US" dirty="0"/>
          </a:p>
        </p:txBody>
      </p:sp>
      <p:sp>
        <p:nvSpPr>
          <p:cNvPr id="4" name="Text Placeholder 3">
            <a:extLst>
              <a:ext uri="{FF2B5EF4-FFF2-40B4-BE49-F238E27FC236}">
                <a16:creationId xmlns:a16="http://schemas.microsoft.com/office/drawing/2014/main" id="{E75E667E-8B84-9740-9DB5-BE0ED77E4DE1}"/>
              </a:ext>
            </a:extLst>
          </p:cNvPr>
          <p:cNvSpPr>
            <a:spLocks noGrp="1"/>
          </p:cNvSpPr>
          <p:nvPr>
            <p:ph type="body" sz="half" idx="2" hasCustomPrompt="1"/>
          </p:nvPr>
        </p:nvSpPr>
        <p:spPr>
          <a:xfrm>
            <a:off x="894109" y="4653482"/>
            <a:ext cx="2365139" cy="550344"/>
          </a:xfrm>
        </p:spPr>
        <p:txBody>
          <a:bodyPr/>
          <a:lstStyle>
            <a:lvl1pPr marL="0" indent="0">
              <a:buNone/>
              <a:defRPr sz="1400" b="0" i="0">
                <a:solidFill>
                  <a:schemeClr val="bg1"/>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Position</a:t>
            </a:r>
          </a:p>
        </p:txBody>
      </p:sp>
      <p:sp>
        <p:nvSpPr>
          <p:cNvPr id="9" name="Content Placeholder 2">
            <a:extLst>
              <a:ext uri="{FF2B5EF4-FFF2-40B4-BE49-F238E27FC236}">
                <a16:creationId xmlns:a16="http://schemas.microsoft.com/office/drawing/2014/main" id="{B2B983B5-9441-DB4E-AEA6-0218EA3A50E1}"/>
              </a:ext>
            </a:extLst>
          </p:cNvPr>
          <p:cNvSpPr>
            <a:spLocks noGrp="1"/>
          </p:cNvSpPr>
          <p:nvPr>
            <p:ph idx="10" hasCustomPrompt="1"/>
          </p:nvPr>
        </p:nvSpPr>
        <p:spPr>
          <a:xfrm>
            <a:off x="3527159" y="1582092"/>
            <a:ext cx="2365139" cy="2245261"/>
          </a:xfrm>
          <a:solidFill>
            <a:schemeClr val="bg1">
              <a:lumMod val="75000"/>
            </a:schemeClr>
          </a:solidFill>
        </p:spPr>
        <p:txBody>
          <a:bodyPr anchor="ctr">
            <a:normAutofit/>
          </a:bodyPr>
          <a:lstStyle>
            <a:lvl1pPr algn="ctr">
              <a:buNone/>
              <a:defRPr sz="1600">
                <a:solidFill>
                  <a:schemeClr val="bg1"/>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Image</a:t>
            </a:r>
            <a:endParaRPr lang="en-US" dirty="0"/>
          </a:p>
        </p:txBody>
      </p:sp>
      <p:sp>
        <p:nvSpPr>
          <p:cNvPr id="10" name="Text Placeholder 3">
            <a:extLst>
              <a:ext uri="{FF2B5EF4-FFF2-40B4-BE49-F238E27FC236}">
                <a16:creationId xmlns:a16="http://schemas.microsoft.com/office/drawing/2014/main" id="{F2A6A4BA-9EAD-4340-91E1-4AB70F6C75CB}"/>
              </a:ext>
            </a:extLst>
          </p:cNvPr>
          <p:cNvSpPr>
            <a:spLocks noGrp="1"/>
          </p:cNvSpPr>
          <p:nvPr>
            <p:ph type="body" sz="half" idx="11" hasCustomPrompt="1"/>
          </p:nvPr>
        </p:nvSpPr>
        <p:spPr>
          <a:xfrm>
            <a:off x="3527159" y="4653482"/>
            <a:ext cx="2365139" cy="550344"/>
          </a:xfrm>
        </p:spPr>
        <p:txBody>
          <a:bodyPr/>
          <a:lstStyle>
            <a:lvl1pPr marL="0" indent="0">
              <a:buNone/>
              <a:defRPr sz="1400" b="0" i="0">
                <a:solidFill>
                  <a:schemeClr val="bg1"/>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Position</a:t>
            </a:r>
          </a:p>
        </p:txBody>
      </p:sp>
      <p:sp>
        <p:nvSpPr>
          <p:cNvPr id="12" name="Content Placeholder 2">
            <a:extLst>
              <a:ext uri="{FF2B5EF4-FFF2-40B4-BE49-F238E27FC236}">
                <a16:creationId xmlns:a16="http://schemas.microsoft.com/office/drawing/2014/main" id="{224BCDAD-6A05-6E4D-9C3C-3DB0E2641CC6}"/>
              </a:ext>
            </a:extLst>
          </p:cNvPr>
          <p:cNvSpPr>
            <a:spLocks noGrp="1"/>
          </p:cNvSpPr>
          <p:nvPr>
            <p:ph idx="12" hasCustomPrompt="1"/>
          </p:nvPr>
        </p:nvSpPr>
        <p:spPr>
          <a:xfrm>
            <a:off x="6105054" y="1582092"/>
            <a:ext cx="2365139" cy="2245261"/>
          </a:xfrm>
          <a:solidFill>
            <a:schemeClr val="bg1">
              <a:lumMod val="75000"/>
            </a:schemeClr>
          </a:solidFill>
        </p:spPr>
        <p:txBody>
          <a:bodyPr anchor="ctr">
            <a:normAutofit/>
          </a:bodyPr>
          <a:lstStyle>
            <a:lvl1pPr algn="ctr">
              <a:buNone/>
              <a:defRPr sz="1600">
                <a:solidFill>
                  <a:schemeClr val="bg1"/>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Image</a:t>
            </a:r>
            <a:endParaRPr lang="en-US" dirty="0"/>
          </a:p>
        </p:txBody>
      </p:sp>
      <p:sp>
        <p:nvSpPr>
          <p:cNvPr id="13" name="Text Placeholder 3">
            <a:extLst>
              <a:ext uri="{FF2B5EF4-FFF2-40B4-BE49-F238E27FC236}">
                <a16:creationId xmlns:a16="http://schemas.microsoft.com/office/drawing/2014/main" id="{529983EF-7287-1542-BFEF-4F617164009D}"/>
              </a:ext>
            </a:extLst>
          </p:cNvPr>
          <p:cNvSpPr>
            <a:spLocks noGrp="1"/>
          </p:cNvSpPr>
          <p:nvPr>
            <p:ph type="body" sz="half" idx="13" hasCustomPrompt="1"/>
          </p:nvPr>
        </p:nvSpPr>
        <p:spPr>
          <a:xfrm>
            <a:off x="6105054" y="4653482"/>
            <a:ext cx="2365139" cy="550344"/>
          </a:xfrm>
        </p:spPr>
        <p:txBody>
          <a:bodyPr/>
          <a:lstStyle>
            <a:lvl1pPr marL="0" indent="0">
              <a:buNone/>
              <a:defRPr sz="1400" b="0" i="0">
                <a:solidFill>
                  <a:schemeClr val="bg1"/>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Position</a:t>
            </a:r>
          </a:p>
        </p:txBody>
      </p:sp>
      <p:sp>
        <p:nvSpPr>
          <p:cNvPr id="15" name="Content Placeholder 2">
            <a:extLst>
              <a:ext uri="{FF2B5EF4-FFF2-40B4-BE49-F238E27FC236}">
                <a16:creationId xmlns:a16="http://schemas.microsoft.com/office/drawing/2014/main" id="{4703A6BC-1E5B-1945-BA58-CEF5E7EDC2B5}"/>
              </a:ext>
            </a:extLst>
          </p:cNvPr>
          <p:cNvSpPr>
            <a:spLocks noGrp="1"/>
          </p:cNvSpPr>
          <p:nvPr>
            <p:ph idx="14" hasCustomPrompt="1"/>
          </p:nvPr>
        </p:nvSpPr>
        <p:spPr>
          <a:xfrm>
            <a:off x="8682949" y="1582092"/>
            <a:ext cx="2365139" cy="2245261"/>
          </a:xfrm>
          <a:solidFill>
            <a:schemeClr val="bg1">
              <a:lumMod val="75000"/>
            </a:schemeClr>
          </a:solidFill>
        </p:spPr>
        <p:txBody>
          <a:bodyPr anchor="ctr">
            <a:normAutofit/>
          </a:bodyPr>
          <a:lstStyle>
            <a:lvl1pPr algn="ctr">
              <a:buNone/>
              <a:defRPr sz="1600">
                <a:solidFill>
                  <a:schemeClr val="bg1"/>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Image</a:t>
            </a:r>
            <a:endParaRPr lang="en-US" dirty="0"/>
          </a:p>
        </p:txBody>
      </p:sp>
      <p:sp>
        <p:nvSpPr>
          <p:cNvPr id="16" name="Text Placeholder 3">
            <a:extLst>
              <a:ext uri="{FF2B5EF4-FFF2-40B4-BE49-F238E27FC236}">
                <a16:creationId xmlns:a16="http://schemas.microsoft.com/office/drawing/2014/main" id="{D461F411-191F-0E49-87D7-3D0177902717}"/>
              </a:ext>
            </a:extLst>
          </p:cNvPr>
          <p:cNvSpPr>
            <a:spLocks noGrp="1"/>
          </p:cNvSpPr>
          <p:nvPr>
            <p:ph type="body" sz="half" idx="15" hasCustomPrompt="1"/>
          </p:nvPr>
        </p:nvSpPr>
        <p:spPr>
          <a:xfrm>
            <a:off x="8682949" y="4653482"/>
            <a:ext cx="2365139" cy="550344"/>
          </a:xfrm>
        </p:spPr>
        <p:txBody>
          <a:bodyPr/>
          <a:lstStyle>
            <a:lvl1pPr marL="0" indent="0">
              <a:buNone/>
              <a:defRPr sz="1400" b="0" i="0">
                <a:solidFill>
                  <a:schemeClr val="bg1"/>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Position</a:t>
            </a:r>
          </a:p>
        </p:txBody>
      </p:sp>
      <p:sp>
        <p:nvSpPr>
          <p:cNvPr id="21" name="Text Placeholder 19">
            <a:extLst>
              <a:ext uri="{FF2B5EF4-FFF2-40B4-BE49-F238E27FC236}">
                <a16:creationId xmlns:a16="http://schemas.microsoft.com/office/drawing/2014/main" id="{38EA028D-B904-474F-9F15-A881D5967C7A}"/>
              </a:ext>
            </a:extLst>
          </p:cNvPr>
          <p:cNvSpPr>
            <a:spLocks noGrp="1"/>
          </p:cNvSpPr>
          <p:nvPr>
            <p:ph type="body" sz="quarter" idx="16" hasCustomPrompt="1"/>
          </p:nvPr>
        </p:nvSpPr>
        <p:spPr>
          <a:xfrm>
            <a:off x="894109" y="3926940"/>
            <a:ext cx="2365139" cy="715223"/>
          </a:xfrm>
        </p:spPr>
        <p:txBody>
          <a:bodyPr anchor="b"/>
          <a:lstStyle>
            <a:lvl1pPr>
              <a:buNone/>
              <a:defRPr sz="2400" b="1" i="0">
                <a:solidFill>
                  <a:schemeClr val="bg1"/>
                </a:solidFill>
                <a:latin typeface="Century Gothic" panose="020B0502020202020204" pitchFamily="34" charset="0"/>
              </a:defRPr>
            </a:lvl1pPr>
          </a:lstStyle>
          <a:p>
            <a:pPr lvl="0"/>
            <a:r>
              <a:rPr lang="en-GB" dirty="0"/>
              <a:t>Name</a:t>
            </a:r>
          </a:p>
        </p:txBody>
      </p:sp>
      <p:sp>
        <p:nvSpPr>
          <p:cNvPr id="22" name="Text Placeholder 19">
            <a:extLst>
              <a:ext uri="{FF2B5EF4-FFF2-40B4-BE49-F238E27FC236}">
                <a16:creationId xmlns:a16="http://schemas.microsoft.com/office/drawing/2014/main" id="{09A1125B-A3F5-6A44-9146-B676B28AE77D}"/>
              </a:ext>
            </a:extLst>
          </p:cNvPr>
          <p:cNvSpPr>
            <a:spLocks noGrp="1"/>
          </p:cNvSpPr>
          <p:nvPr>
            <p:ph type="body" sz="quarter" idx="17" hasCustomPrompt="1"/>
          </p:nvPr>
        </p:nvSpPr>
        <p:spPr>
          <a:xfrm>
            <a:off x="3527159" y="3926940"/>
            <a:ext cx="2365139" cy="715223"/>
          </a:xfrm>
        </p:spPr>
        <p:txBody>
          <a:bodyPr anchor="b"/>
          <a:lstStyle>
            <a:lvl1pPr>
              <a:buNone/>
              <a:defRPr sz="2400" b="1" i="0">
                <a:solidFill>
                  <a:schemeClr val="bg1"/>
                </a:solidFill>
                <a:latin typeface="Century Gothic" panose="020B0502020202020204" pitchFamily="34" charset="0"/>
              </a:defRPr>
            </a:lvl1pPr>
          </a:lstStyle>
          <a:p>
            <a:pPr lvl="0"/>
            <a:r>
              <a:rPr lang="en-GB" dirty="0"/>
              <a:t>Name</a:t>
            </a:r>
          </a:p>
        </p:txBody>
      </p:sp>
      <p:sp>
        <p:nvSpPr>
          <p:cNvPr id="23" name="Text Placeholder 19">
            <a:extLst>
              <a:ext uri="{FF2B5EF4-FFF2-40B4-BE49-F238E27FC236}">
                <a16:creationId xmlns:a16="http://schemas.microsoft.com/office/drawing/2014/main" id="{D79740DA-2E58-1E40-B72D-AC068E220A22}"/>
              </a:ext>
            </a:extLst>
          </p:cNvPr>
          <p:cNvSpPr>
            <a:spLocks noGrp="1"/>
          </p:cNvSpPr>
          <p:nvPr>
            <p:ph type="body" sz="quarter" idx="18" hasCustomPrompt="1"/>
          </p:nvPr>
        </p:nvSpPr>
        <p:spPr>
          <a:xfrm>
            <a:off x="6105053" y="3926940"/>
            <a:ext cx="2365139" cy="715223"/>
          </a:xfrm>
        </p:spPr>
        <p:txBody>
          <a:bodyPr anchor="b"/>
          <a:lstStyle>
            <a:lvl1pPr>
              <a:buNone/>
              <a:defRPr sz="2400" b="1" i="0">
                <a:solidFill>
                  <a:schemeClr val="bg1"/>
                </a:solidFill>
                <a:latin typeface="Century Gothic" panose="020B0502020202020204" pitchFamily="34" charset="0"/>
              </a:defRPr>
            </a:lvl1pPr>
          </a:lstStyle>
          <a:p>
            <a:pPr lvl="0"/>
            <a:r>
              <a:rPr lang="en-GB" dirty="0"/>
              <a:t>Name</a:t>
            </a:r>
          </a:p>
        </p:txBody>
      </p:sp>
      <p:sp>
        <p:nvSpPr>
          <p:cNvPr id="24" name="Text Placeholder 19">
            <a:extLst>
              <a:ext uri="{FF2B5EF4-FFF2-40B4-BE49-F238E27FC236}">
                <a16:creationId xmlns:a16="http://schemas.microsoft.com/office/drawing/2014/main" id="{DF060EE5-1807-3641-950C-084708E986B1}"/>
              </a:ext>
            </a:extLst>
          </p:cNvPr>
          <p:cNvSpPr>
            <a:spLocks noGrp="1"/>
          </p:cNvSpPr>
          <p:nvPr>
            <p:ph type="body" sz="quarter" idx="19" hasCustomPrompt="1"/>
          </p:nvPr>
        </p:nvSpPr>
        <p:spPr>
          <a:xfrm>
            <a:off x="8682949" y="3926940"/>
            <a:ext cx="2365139" cy="715223"/>
          </a:xfrm>
        </p:spPr>
        <p:txBody>
          <a:bodyPr anchor="b"/>
          <a:lstStyle>
            <a:lvl1pPr>
              <a:buNone/>
              <a:defRPr sz="2400" b="1" i="0">
                <a:solidFill>
                  <a:schemeClr val="bg1"/>
                </a:solidFill>
                <a:latin typeface="Century Gothic" panose="020B0502020202020204" pitchFamily="34" charset="0"/>
              </a:defRPr>
            </a:lvl1pPr>
          </a:lstStyle>
          <a:p>
            <a:pPr lvl="0"/>
            <a:r>
              <a:rPr lang="en-GB" dirty="0"/>
              <a:t>Name</a:t>
            </a:r>
          </a:p>
        </p:txBody>
      </p:sp>
    </p:spTree>
    <p:extLst>
      <p:ext uri="{BB962C8B-B14F-4D97-AF65-F5344CB8AC3E}">
        <p14:creationId xmlns:p14="http://schemas.microsoft.com/office/powerpoint/2010/main" val="388184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re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8DA5EFC-A91E-CE45-BCFD-D47981F9EAB0}"/>
              </a:ext>
            </a:extLst>
          </p:cNvPr>
          <p:cNvSpPr>
            <a:spLocks noGrp="1"/>
          </p:cNvSpPr>
          <p:nvPr>
            <p:ph type="body" idx="1" hasCustomPrompt="1"/>
          </p:nvPr>
        </p:nvSpPr>
        <p:spPr>
          <a:xfrm>
            <a:off x="559132" y="667176"/>
            <a:ext cx="5425209" cy="823912"/>
          </a:xfrm>
        </p:spPr>
        <p:txBody>
          <a:bodyPr anchor="ctr">
            <a:normAutofit/>
          </a:bodyPr>
          <a:lstStyle>
            <a:lvl1pPr marL="0" indent="0">
              <a:buNone/>
              <a:defRPr sz="2400" b="1" i="0">
                <a:solidFill>
                  <a:schemeClr val="bg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CAREER NAME</a:t>
            </a:r>
          </a:p>
        </p:txBody>
      </p:sp>
      <p:sp>
        <p:nvSpPr>
          <p:cNvPr id="8" name="Content Placeholder 3">
            <a:extLst>
              <a:ext uri="{FF2B5EF4-FFF2-40B4-BE49-F238E27FC236}">
                <a16:creationId xmlns:a16="http://schemas.microsoft.com/office/drawing/2014/main" id="{CE1671DA-8ED4-774C-8EF4-F7DA2B162892}"/>
              </a:ext>
            </a:extLst>
          </p:cNvPr>
          <p:cNvSpPr>
            <a:spLocks noGrp="1"/>
          </p:cNvSpPr>
          <p:nvPr>
            <p:ph sz="half" idx="2" hasCustomPrompt="1"/>
          </p:nvPr>
        </p:nvSpPr>
        <p:spPr>
          <a:xfrm>
            <a:off x="559132" y="1617837"/>
            <a:ext cx="5425209" cy="2238939"/>
          </a:xfrm>
        </p:spPr>
        <p:txBody>
          <a:bodyPr>
            <a:normAutofit/>
          </a:bodyPr>
          <a:lstStyle>
            <a:lvl1pPr>
              <a:buNone/>
              <a:defRPr sz="1600" b="0" i="0">
                <a:solidFill>
                  <a:schemeClr val="bg1"/>
                </a:solidFill>
                <a:latin typeface="Century Gothic" panose="020B0502020202020204" pitchFamily="34" charset="0"/>
              </a:defRPr>
            </a:lvl1pPr>
          </a:lstStyle>
          <a:p>
            <a:pPr lvl="0"/>
            <a:r>
              <a:rPr lang="en-GB" dirty="0"/>
              <a:t>About this career:</a:t>
            </a:r>
            <a:endParaRPr lang="en-US" dirty="0"/>
          </a:p>
        </p:txBody>
      </p:sp>
      <p:sp>
        <p:nvSpPr>
          <p:cNvPr id="11" name="Content Placeholder 3">
            <a:extLst>
              <a:ext uri="{FF2B5EF4-FFF2-40B4-BE49-F238E27FC236}">
                <a16:creationId xmlns:a16="http://schemas.microsoft.com/office/drawing/2014/main" id="{9D7AA1F7-D0DA-6844-A2D8-2DE2A90E2D7B}"/>
              </a:ext>
            </a:extLst>
          </p:cNvPr>
          <p:cNvSpPr>
            <a:spLocks noGrp="1"/>
          </p:cNvSpPr>
          <p:nvPr>
            <p:ph sz="half" idx="10" hasCustomPrompt="1"/>
          </p:nvPr>
        </p:nvSpPr>
        <p:spPr>
          <a:xfrm>
            <a:off x="559132" y="3983525"/>
            <a:ext cx="5425209" cy="2238939"/>
          </a:xfrm>
        </p:spPr>
        <p:txBody>
          <a:bodyPr>
            <a:normAutofit/>
          </a:bodyPr>
          <a:lstStyle>
            <a:lvl1pPr>
              <a:buNone/>
              <a:defRPr sz="1600" b="0" i="0">
                <a:solidFill>
                  <a:schemeClr val="bg1"/>
                </a:solidFill>
                <a:latin typeface="Century Gothic" panose="020B0502020202020204" pitchFamily="34" charset="0"/>
              </a:defRPr>
            </a:lvl1pPr>
          </a:lstStyle>
          <a:p>
            <a:pPr lvl="0"/>
            <a:r>
              <a:rPr lang="en-GB" dirty="0"/>
              <a:t>What would I do?</a:t>
            </a:r>
            <a:endParaRPr lang="en-US" dirty="0"/>
          </a:p>
        </p:txBody>
      </p:sp>
      <p:sp>
        <p:nvSpPr>
          <p:cNvPr id="18" name="Text Placeholder 2">
            <a:extLst>
              <a:ext uri="{FF2B5EF4-FFF2-40B4-BE49-F238E27FC236}">
                <a16:creationId xmlns:a16="http://schemas.microsoft.com/office/drawing/2014/main" id="{7359B51F-E073-9D48-BC9A-0A0ED19E75A0}"/>
              </a:ext>
            </a:extLst>
          </p:cNvPr>
          <p:cNvSpPr>
            <a:spLocks noGrp="1"/>
          </p:cNvSpPr>
          <p:nvPr>
            <p:ph type="body" idx="11" hasCustomPrompt="1"/>
          </p:nvPr>
        </p:nvSpPr>
        <p:spPr>
          <a:xfrm>
            <a:off x="6207661" y="667176"/>
            <a:ext cx="5425209" cy="823912"/>
          </a:xfrm>
        </p:spPr>
        <p:txBody>
          <a:bodyPr anchor="ctr">
            <a:normAutofit/>
          </a:bodyPr>
          <a:lstStyle>
            <a:lvl1pPr marL="0" indent="0">
              <a:buNone/>
              <a:defRPr sz="2400" b="1" i="0">
                <a:solidFill>
                  <a:schemeClr val="bg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CAREER NAME</a:t>
            </a:r>
          </a:p>
        </p:txBody>
      </p:sp>
      <p:sp>
        <p:nvSpPr>
          <p:cNvPr id="19" name="Content Placeholder 3">
            <a:extLst>
              <a:ext uri="{FF2B5EF4-FFF2-40B4-BE49-F238E27FC236}">
                <a16:creationId xmlns:a16="http://schemas.microsoft.com/office/drawing/2014/main" id="{A4238969-6B44-BA43-814B-55D024EF1490}"/>
              </a:ext>
            </a:extLst>
          </p:cNvPr>
          <p:cNvSpPr>
            <a:spLocks noGrp="1"/>
          </p:cNvSpPr>
          <p:nvPr>
            <p:ph sz="half" idx="12" hasCustomPrompt="1"/>
          </p:nvPr>
        </p:nvSpPr>
        <p:spPr>
          <a:xfrm>
            <a:off x="6207661" y="1617837"/>
            <a:ext cx="5425209" cy="2238939"/>
          </a:xfrm>
        </p:spPr>
        <p:txBody>
          <a:bodyPr>
            <a:normAutofit/>
          </a:bodyPr>
          <a:lstStyle>
            <a:lvl1pPr>
              <a:buNone/>
              <a:defRPr sz="1600" b="0" i="0">
                <a:solidFill>
                  <a:schemeClr val="bg1"/>
                </a:solidFill>
                <a:latin typeface="Century Gothic" panose="020B0502020202020204" pitchFamily="34" charset="0"/>
              </a:defRPr>
            </a:lvl1pPr>
          </a:lstStyle>
          <a:p>
            <a:pPr lvl="0"/>
            <a:r>
              <a:rPr lang="en-GB" dirty="0"/>
              <a:t>About this career:</a:t>
            </a:r>
            <a:endParaRPr lang="en-US" dirty="0"/>
          </a:p>
        </p:txBody>
      </p:sp>
      <p:sp>
        <p:nvSpPr>
          <p:cNvPr id="20" name="Content Placeholder 3">
            <a:extLst>
              <a:ext uri="{FF2B5EF4-FFF2-40B4-BE49-F238E27FC236}">
                <a16:creationId xmlns:a16="http://schemas.microsoft.com/office/drawing/2014/main" id="{48B4D3FA-41AF-294F-A820-FB7D36FA7AE5}"/>
              </a:ext>
            </a:extLst>
          </p:cNvPr>
          <p:cNvSpPr>
            <a:spLocks noGrp="1"/>
          </p:cNvSpPr>
          <p:nvPr>
            <p:ph sz="half" idx="13" hasCustomPrompt="1"/>
          </p:nvPr>
        </p:nvSpPr>
        <p:spPr>
          <a:xfrm>
            <a:off x="6207661" y="3983525"/>
            <a:ext cx="5425209" cy="2238939"/>
          </a:xfrm>
        </p:spPr>
        <p:txBody>
          <a:bodyPr>
            <a:normAutofit/>
          </a:bodyPr>
          <a:lstStyle>
            <a:lvl1pPr>
              <a:buNone/>
              <a:defRPr sz="1600" b="0" i="0">
                <a:solidFill>
                  <a:schemeClr val="bg1"/>
                </a:solidFill>
                <a:latin typeface="Century Gothic" panose="020B0502020202020204" pitchFamily="34" charset="0"/>
              </a:defRPr>
            </a:lvl1pPr>
          </a:lstStyle>
          <a:p>
            <a:pPr lvl="0"/>
            <a:r>
              <a:rPr lang="en-GB" dirty="0"/>
              <a:t>What would I do?</a:t>
            </a:r>
            <a:endParaRPr lang="en-US" dirty="0"/>
          </a:p>
        </p:txBody>
      </p:sp>
    </p:spTree>
    <p:extLst>
      <p:ext uri="{BB962C8B-B14F-4D97-AF65-F5344CB8AC3E}">
        <p14:creationId xmlns:p14="http://schemas.microsoft.com/office/powerpoint/2010/main" val="63054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0DE8DC-944B-894B-B473-9AC211FC1784}"/>
              </a:ext>
            </a:extLst>
          </p:cNvPr>
          <p:cNvSpPr>
            <a:spLocks noGrp="1"/>
          </p:cNvSpPr>
          <p:nvPr>
            <p:ph type="body" idx="1" hasCustomPrompt="1"/>
          </p:nvPr>
        </p:nvSpPr>
        <p:spPr>
          <a:xfrm>
            <a:off x="559132" y="667176"/>
            <a:ext cx="3551142" cy="823912"/>
          </a:xfrm>
        </p:spPr>
        <p:txBody>
          <a:bodyPr anchor="ctr">
            <a:normAutofit/>
          </a:bodyPr>
          <a:lstStyle>
            <a:lvl1pPr marL="0" indent="0">
              <a:buNone/>
              <a:defRPr sz="2400" b="1" i="0">
                <a:solidFill>
                  <a:schemeClr val="bg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ACTIVITY NAME</a:t>
            </a:r>
          </a:p>
        </p:txBody>
      </p:sp>
      <p:sp>
        <p:nvSpPr>
          <p:cNvPr id="4" name="Content Placeholder 3">
            <a:extLst>
              <a:ext uri="{FF2B5EF4-FFF2-40B4-BE49-F238E27FC236}">
                <a16:creationId xmlns:a16="http://schemas.microsoft.com/office/drawing/2014/main" id="{F98D3096-AB65-CC49-ACB6-984949F2A676}"/>
              </a:ext>
            </a:extLst>
          </p:cNvPr>
          <p:cNvSpPr>
            <a:spLocks noGrp="1"/>
          </p:cNvSpPr>
          <p:nvPr>
            <p:ph sz="half" idx="2"/>
          </p:nvPr>
        </p:nvSpPr>
        <p:spPr>
          <a:xfrm>
            <a:off x="559132" y="1617836"/>
            <a:ext cx="3551142" cy="4511359"/>
          </a:xfrm>
        </p:spPr>
        <p:txBody>
          <a:bodyPr>
            <a:normAutofit/>
          </a:bodyPr>
          <a:lstStyle>
            <a:lvl1pPr>
              <a:buNone/>
              <a:defRPr sz="1600" b="0" i="0">
                <a:solidFill>
                  <a:schemeClr val="bg1"/>
                </a:solidFill>
                <a:latin typeface="Century Gothic" panose="020B0502020202020204" pitchFamily="34" charset="0"/>
              </a:defRPr>
            </a:lvl1pPr>
          </a:lstStyle>
          <a:p>
            <a:pPr lvl="0"/>
            <a:r>
              <a:rPr lang="en-GB" dirty="0"/>
              <a:t>Click to edit Master text styles</a:t>
            </a:r>
            <a:endParaRPr lang="en-US" dirty="0"/>
          </a:p>
        </p:txBody>
      </p:sp>
      <p:sp>
        <p:nvSpPr>
          <p:cNvPr id="20" name="Text Placeholder 2">
            <a:extLst>
              <a:ext uri="{FF2B5EF4-FFF2-40B4-BE49-F238E27FC236}">
                <a16:creationId xmlns:a16="http://schemas.microsoft.com/office/drawing/2014/main" id="{6EF3E041-D34C-1343-BF8C-6468B2B2CC99}"/>
              </a:ext>
            </a:extLst>
          </p:cNvPr>
          <p:cNvSpPr>
            <a:spLocks noGrp="1"/>
          </p:cNvSpPr>
          <p:nvPr>
            <p:ph type="body" idx="10" hasCustomPrompt="1"/>
          </p:nvPr>
        </p:nvSpPr>
        <p:spPr>
          <a:xfrm>
            <a:off x="4320846" y="667176"/>
            <a:ext cx="3551142" cy="823912"/>
          </a:xfrm>
        </p:spPr>
        <p:txBody>
          <a:bodyPr anchor="ctr">
            <a:normAutofit/>
          </a:bodyPr>
          <a:lstStyle>
            <a:lvl1pPr marL="0" indent="0">
              <a:buNone/>
              <a:defRPr sz="2400" b="1" i="0">
                <a:solidFill>
                  <a:schemeClr val="bg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ACTIVITY NAME</a:t>
            </a:r>
          </a:p>
        </p:txBody>
      </p:sp>
      <p:sp>
        <p:nvSpPr>
          <p:cNvPr id="21" name="Content Placeholder 3">
            <a:extLst>
              <a:ext uri="{FF2B5EF4-FFF2-40B4-BE49-F238E27FC236}">
                <a16:creationId xmlns:a16="http://schemas.microsoft.com/office/drawing/2014/main" id="{AF3F1309-E7A9-D144-9E47-6D5F368B505B}"/>
              </a:ext>
            </a:extLst>
          </p:cNvPr>
          <p:cNvSpPr>
            <a:spLocks noGrp="1"/>
          </p:cNvSpPr>
          <p:nvPr>
            <p:ph sz="half" idx="11"/>
          </p:nvPr>
        </p:nvSpPr>
        <p:spPr>
          <a:xfrm>
            <a:off x="4320846" y="1617836"/>
            <a:ext cx="3551142" cy="4511359"/>
          </a:xfrm>
        </p:spPr>
        <p:txBody>
          <a:bodyPr>
            <a:normAutofit/>
          </a:bodyPr>
          <a:lstStyle>
            <a:lvl1pPr>
              <a:buNone/>
              <a:defRPr sz="1600" b="0" i="0">
                <a:solidFill>
                  <a:schemeClr val="bg1"/>
                </a:solidFill>
                <a:latin typeface="Century Gothic" panose="020B0502020202020204" pitchFamily="34" charset="0"/>
              </a:defRPr>
            </a:lvl1pPr>
          </a:lstStyle>
          <a:p>
            <a:pPr lvl="0"/>
            <a:r>
              <a:rPr lang="en-GB" dirty="0"/>
              <a:t>Click to edit Master text styles</a:t>
            </a:r>
            <a:endParaRPr lang="en-US" dirty="0"/>
          </a:p>
        </p:txBody>
      </p:sp>
      <p:sp>
        <p:nvSpPr>
          <p:cNvPr id="22" name="Text Placeholder 2">
            <a:extLst>
              <a:ext uri="{FF2B5EF4-FFF2-40B4-BE49-F238E27FC236}">
                <a16:creationId xmlns:a16="http://schemas.microsoft.com/office/drawing/2014/main" id="{C52556E4-738F-0743-BCCF-8F01AD44281D}"/>
              </a:ext>
            </a:extLst>
          </p:cNvPr>
          <p:cNvSpPr>
            <a:spLocks noGrp="1"/>
          </p:cNvSpPr>
          <p:nvPr>
            <p:ph type="body" idx="12" hasCustomPrompt="1"/>
          </p:nvPr>
        </p:nvSpPr>
        <p:spPr>
          <a:xfrm>
            <a:off x="8082561" y="667176"/>
            <a:ext cx="3551142" cy="823912"/>
          </a:xfrm>
        </p:spPr>
        <p:txBody>
          <a:bodyPr anchor="ctr">
            <a:normAutofit/>
          </a:bodyPr>
          <a:lstStyle>
            <a:lvl1pPr marL="0" indent="0">
              <a:buNone/>
              <a:defRPr sz="2400" b="1" i="0">
                <a:solidFill>
                  <a:schemeClr val="bg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ACTIVITY NAME</a:t>
            </a:r>
          </a:p>
        </p:txBody>
      </p:sp>
      <p:sp>
        <p:nvSpPr>
          <p:cNvPr id="23" name="Content Placeholder 3">
            <a:extLst>
              <a:ext uri="{FF2B5EF4-FFF2-40B4-BE49-F238E27FC236}">
                <a16:creationId xmlns:a16="http://schemas.microsoft.com/office/drawing/2014/main" id="{34BDE0E9-18C4-B048-8D4D-A547FBB7BB81}"/>
              </a:ext>
            </a:extLst>
          </p:cNvPr>
          <p:cNvSpPr>
            <a:spLocks noGrp="1"/>
          </p:cNvSpPr>
          <p:nvPr>
            <p:ph sz="half" idx="13"/>
          </p:nvPr>
        </p:nvSpPr>
        <p:spPr>
          <a:xfrm>
            <a:off x="8082561" y="1617836"/>
            <a:ext cx="3551142" cy="4511359"/>
          </a:xfrm>
        </p:spPr>
        <p:txBody>
          <a:bodyPr>
            <a:normAutofit/>
          </a:bodyPr>
          <a:lstStyle>
            <a:lvl1pPr>
              <a:buNone/>
              <a:defRPr sz="1600" b="0" i="0">
                <a:solidFill>
                  <a:schemeClr val="bg1"/>
                </a:solidFill>
                <a:latin typeface="Century Gothic" panose="020B0502020202020204" pitchFamily="34" charset="0"/>
              </a:defRPr>
            </a:lvl1pPr>
          </a:lstStyle>
          <a:p>
            <a:pPr lvl="0"/>
            <a:r>
              <a:rPr lang="en-GB" dirty="0"/>
              <a:t>Click to edit Master text styles</a:t>
            </a:r>
            <a:endParaRPr lang="en-US" dirty="0"/>
          </a:p>
        </p:txBody>
      </p:sp>
    </p:spTree>
    <p:extLst>
      <p:ext uri="{BB962C8B-B14F-4D97-AF65-F5344CB8AC3E}">
        <p14:creationId xmlns:p14="http://schemas.microsoft.com/office/powerpoint/2010/main" val="175801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Blu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73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Re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07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E2AA1-FF5B-3549-95DF-C596983DD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9831C6-23C3-4E48-ADFD-E05207362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908022-4E29-AF46-BACE-7B19F7432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2639E-18EE-7F44-A403-A951B68FA65E}" type="datetimeFigureOut">
              <a:rPr lang="en-US" smtClean="0"/>
              <a:t>6/9/2025</a:t>
            </a:fld>
            <a:endParaRPr lang="en-US"/>
          </a:p>
        </p:txBody>
      </p:sp>
      <p:sp>
        <p:nvSpPr>
          <p:cNvPr id="5" name="Footer Placeholder 4">
            <a:extLst>
              <a:ext uri="{FF2B5EF4-FFF2-40B4-BE49-F238E27FC236}">
                <a16:creationId xmlns:a16="http://schemas.microsoft.com/office/drawing/2014/main" id="{AEED2BA0-FBF4-D34F-BF35-1D1FBCD67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FD9F9-7EF4-144A-9DFF-21434EAC8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4489F-7CE9-E841-A5DE-DEE6EA8902E4}" type="slidenum">
              <a:rPr lang="en-US" smtClean="0"/>
              <a:t>‹#›</a:t>
            </a:fld>
            <a:endParaRPr lang="en-US"/>
          </a:p>
        </p:txBody>
      </p:sp>
    </p:spTree>
    <p:extLst>
      <p:ext uri="{BB962C8B-B14F-4D97-AF65-F5344CB8AC3E}">
        <p14:creationId xmlns:p14="http://schemas.microsoft.com/office/powerpoint/2010/main" val="428780827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2" r:id="rId3"/>
    <p:sldLayoutId id="2147483650" r:id="rId4"/>
    <p:sldLayoutId id="2147483656" r:id="rId5"/>
    <p:sldLayoutId id="2147483651" r:id="rId6"/>
    <p:sldLayoutId id="2147483653" r:id="rId7"/>
    <p:sldLayoutId id="2147483657"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7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A804-4E10-4A4E-BC30-D52C1681EF8A}"/>
              </a:ext>
            </a:extLst>
          </p:cNvPr>
          <p:cNvSpPr>
            <a:spLocks noGrp="1"/>
          </p:cNvSpPr>
          <p:nvPr>
            <p:ph type="title"/>
          </p:nvPr>
        </p:nvSpPr>
        <p:spPr/>
        <p:txBody>
          <a:bodyPr/>
          <a:lstStyle/>
          <a:p>
            <a:r>
              <a:rPr lang="en-US" dirty="0"/>
              <a:t>English </a:t>
            </a:r>
          </a:p>
        </p:txBody>
      </p:sp>
      <p:pic>
        <p:nvPicPr>
          <p:cNvPr id="9" name="Content Placeholder 8" descr="Reading | Carrington Primary">
            <a:extLst>
              <a:ext uri="{FF2B5EF4-FFF2-40B4-BE49-F238E27FC236}">
                <a16:creationId xmlns:a16="http://schemas.microsoft.com/office/drawing/2014/main" id="{3020024F-A8AA-E60B-7E4F-2869CB7F5A18}"/>
              </a:ext>
            </a:extLst>
          </p:cNvPr>
          <p:cNvPicPr>
            <a:picLocks noGrp="1" noChangeAspect="1"/>
          </p:cNvPicPr>
          <p:nvPr>
            <p:ph sz="half" idx="1"/>
          </p:nvPr>
        </p:nvPicPr>
        <p:blipFill>
          <a:blip r:embed="rId3"/>
          <a:stretch>
            <a:fillRect/>
          </a:stretch>
        </p:blipFill>
        <p:spPr>
          <a:xfrm>
            <a:off x="7470863" y="397649"/>
            <a:ext cx="4109477" cy="2991784"/>
          </a:xfrm>
        </p:spPr>
      </p:pic>
      <p:sp>
        <p:nvSpPr>
          <p:cNvPr id="4" name="Content Placeholder 3">
            <a:extLst>
              <a:ext uri="{FF2B5EF4-FFF2-40B4-BE49-F238E27FC236}">
                <a16:creationId xmlns:a16="http://schemas.microsoft.com/office/drawing/2014/main" id="{C2397421-9B33-5F47-8C70-2FEEFC03BA7C}"/>
              </a:ext>
            </a:extLst>
          </p:cNvPr>
          <p:cNvSpPr>
            <a:spLocks noGrp="1"/>
          </p:cNvSpPr>
          <p:nvPr>
            <p:ph sz="half" idx="2"/>
          </p:nvPr>
        </p:nvSpPr>
        <p:spPr/>
        <p:txBody>
          <a:bodyPr/>
          <a:lstStyle/>
          <a:p>
            <a:endParaRPr lang="en-US"/>
          </a:p>
        </p:txBody>
      </p:sp>
      <p:sp>
        <p:nvSpPr>
          <p:cNvPr id="5" name="Subtitle 4">
            <a:extLst>
              <a:ext uri="{FF2B5EF4-FFF2-40B4-BE49-F238E27FC236}">
                <a16:creationId xmlns:a16="http://schemas.microsoft.com/office/drawing/2014/main" id="{659A2D9C-5782-9C42-A301-A6303A8862A7}"/>
              </a:ext>
            </a:extLst>
          </p:cNvPr>
          <p:cNvSpPr>
            <a:spLocks noGrp="1"/>
          </p:cNvSpPr>
          <p:nvPr>
            <p:ph type="subTitle" idx="10"/>
          </p:nvPr>
        </p:nvSpPr>
        <p:spPr>
          <a:xfrm>
            <a:off x="838200" y="2147594"/>
            <a:ext cx="3463193" cy="608181"/>
          </a:xfrm>
        </p:spPr>
        <p:txBody>
          <a:bodyPr/>
          <a:lstStyle/>
          <a:p>
            <a:r>
              <a:rPr lang="en-US" dirty="0"/>
              <a:t>Welcome to</a:t>
            </a:r>
          </a:p>
        </p:txBody>
      </p:sp>
      <p:pic>
        <p:nvPicPr>
          <p:cNvPr id="6" name="Picture 5">
            <a:extLst>
              <a:ext uri="{FF2B5EF4-FFF2-40B4-BE49-F238E27FC236}">
                <a16:creationId xmlns:a16="http://schemas.microsoft.com/office/drawing/2014/main" id="{92634EF3-ED8A-477A-B51B-F6BE3751C5C7}"/>
              </a:ext>
            </a:extLst>
          </p:cNvPr>
          <p:cNvPicPr>
            <a:picLocks noChangeAspect="1"/>
          </p:cNvPicPr>
          <p:nvPr/>
        </p:nvPicPr>
        <p:blipFill>
          <a:blip r:embed="rId4"/>
          <a:stretch>
            <a:fillRect/>
          </a:stretch>
        </p:blipFill>
        <p:spPr>
          <a:xfrm>
            <a:off x="5450659" y="3464037"/>
            <a:ext cx="6122215" cy="3023842"/>
          </a:xfrm>
          <a:prstGeom prst="rect">
            <a:avLst/>
          </a:prstGeom>
        </p:spPr>
      </p:pic>
      <p:pic>
        <p:nvPicPr>
          <p:cNvPr id="8" name="Picture 7">
            <a:extLst>
              <a:ext uri="{FF2B5EF4-FFF2-40B4-BE49-F238E27FC236}">
                <a16:creationId xmlns:a16="http://schemas.microsoft.com/office/drawing/2014/main" id="{8F769766-496A-429C-849B-FA1AF3A80AF8}"/>
              </a:ext>
            </a:extLst>
          </p:cNvPr>
          <p:cNvPicPr>
            <a:picLocks noChangeAspect="1"/>
          </p:cNvPicPr>
          <p:nvPr/>
        </p:nvPicPr>
        <p:blipFill>
          <a:blip r:embed="rId5"/>
          <a:stretch>
            <a:fillRect/>
          </a:stretch>
        </p:blipFill>
        <p:spPr>
          <a:xfrm>
            <a:off x="5450659" y="398207"/>
            <a:ext cx="2010919" cy="2986455"/>
          </a:xfrm>
          <a:prstGeom prst="rect">
            <a:avLst/>
          </a:prstGeom>
        </p:spPr>
      </p:pic>
    </p:spTree>
    <p:extLst>
      <p:ext uri="{BB962C8B-B14F-4D97-AF65-F5344CB8AC3E}">
        <p14:creationId xmlns:p14="http://schemas.microsoft.com/office/powerpoint/2010/main" val="205955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2B04-02C1-E346-99CD-5BC13FF3101A}"/>
              </a:ext>
            </a:extLst>
          </p:cNvPr>
          <p:cNvSpPr>
            <a:spLocks noGrp="1"/>
          </p:cNvSpPr>
          <p:nvPr>
            <p:ph type="title"/>
          </p:nvPr>
        </p:nvSpPr>
        <p:spPr>
          <a:xfrm>
            <a:off x="375864" y="68792"/>
            <a:ext cx="8106624" cy="1146803"/>
          </a:xfrm>
        </p:spPr>
        <p:txBody>
          <a:bodyPr/>
          <a:lstStyle/>
          <a:p>
            <a:r>
              <a:rPr lang="en-US" dirty="0"/>
              <a:t>WHAT IS ENGLISH? </a:t>
            </a:r>
          </a:p>
        </p:txBody>
      </p:sp>
      <p:sp>
        <p:nvSpPr>
          <p:cNvPr id="3" name="Content Placeholder 2">
            <a:extLst>
              <a:ext uri="{FF2B5EF4-FFF2-40B4-BE49-F238E27FC236}">
                <a16:creationId xmlns:a16="http://schemas.microsoft.com/office/drawing/2014/main" id="{FECB2825-031D-5E4C-871D-EC57D8D48583}"/>
              </a:ext>
            </a:extLst>
          </p:cNvPr>
          <p:cNvSpPr>
            <a:spLocks noGrp="1"/>
          </p:cNvSpPr>
          <p:nvPr>
            <p:ph idx="1"/>
          </p:nvPr>
        </p:nvSpPr>
        <p:spPr>
          <a:xfrm>
            <a:off x="280170" y="889407"/>
            <a:ext cx="9972759" cy="5793476"/>
          </a:xfrm>
        </p:spPr>
        <p:txBody>
          <a:bodyPr vert="horz" lIns="91440" tIns="45720" rIns="91440" bIns="45720" rtlCol="0" anchor="t">
            <a:normAutofit fontScale="77500" lnSpcReduction="20000"/>
          </a:bodyPr>
          <a:lstStyle/>
          <a:p>
            <a:r>
              <a:rPr lang="en-US" sz="2400" dirty="0">
                <a:latin typeface="Century Gothic"/>
              </a:rPr>
              <a:t>	English at Goole Academy consists of exploring a rich array of challenging texts using our English Reading Strategy. The English Reading Strategy allows you to become a </a:t>
            </a:r>
            <a:r>
              <a:rPr lang="en-US" sz="2400" i="1" dirty="0">
                <a:latin typeface="Century Gothic"/>
              </a:rPr>
              <a:t>better reader </a:t>
            </a:r>
            <a:r>
              <a:rPr lang="en-US" sz="2400" dirty="0">
                <a:latin typeface="Century Gothic"/>
              </a:rPr>
              <a:t>by arming you with the skills you need to overcome the challenges presented by any text you read. You will have 4 hours of English a week, one of which will be a reading lesson</a:t>
            </a:r>
            <a:r>
              <a:rPr lang="en-US" sz="2400" i="1" dirty="0">
                <a:latin typeface="Century Gothic"/>
              </a:rPr>
              <a:t> </a:t>
            </a:r>
            <a:r>
              <a:rPr lang="en-US" sz="2400" dirty="0">
                <a:latin typeface="Century Gothic"/>
              </a:rPr>
              <a:t>where you will get chance to visit the </a:t>
            </a:r>
            <a:r>
              <a:rPr lang="en-GB" sz="2400" dirty="0">
                <a:latin typeface="Century Gothic"/>
              </a:rPr>
              <a:t>Learning Resource Centre. During your reading lesson, you'll have the opportunity to borrow books, use ICT facilities, and earn rewards for your reading progress. </a:t>
            </a:r>
            <a:endParaRPr lang="en-GB" sz="2400" dirty="0"/>
          </a:p>
          <a:p>
            <a:endParaRPr lang="en-GB" sz="2400" dirty="0">
              <a:latin typeface="Century Gothic"/>
            </a:endParaRPr>
          </a:p>
          <a:p>
            <a:r>
              <a:rPr lang="en-US" sz="2400" b="1" dirty="0">
                <a:latin typeface="Century Gothic"/>
              </a:rPr>
              <a:t>	Each term you will study a different text. Our core texts in Y7 are: </a:t>
            </a:r>
            <a:endParaRPr lang="en-US" sz="2400" b="1" dirty="0"/>
          </a:p>
          <a:p>
            <a:pPr marL="342900" indent="-342900">
              <a:buFontTx/>
              <a:buChar char="-"/>
            </a:pPr>
            <a:r>
              <a:rPr lang="en-US" sz="2400" i="1" dirty="0">
                <a:latin typeface="Century Gothic"/>
              </a:rPr>
              <a:t>Private Peaceful</a:t>
            </a:r>
            <a:r>
              <a:rPr lang="en-US" sz="2400" dirty="0">
                <a:latin typeface="Century Gothic"/>
              </a:rPr>
              <a:t>, Michael Morpurgo </a:t>
            </a:r>
            <a:endParaRPr lang="en-US" sz="2400" dirty="0"/>
          </a:p>
          <a:p>
            <a:pPr marL="342900" indent="-342900">
              <a:buFontTx/>
              <a:buChar char="-"/>
            </a:pPr>
            <a:r>
              <a:rPr lang="en-US" sz="2400" i="1" dirty="0">
                <a:latin typeface="Century Gothic"/>
              </a:rPr>
              <a:t>Survival Anthology</a:t>
            </a:r>
            <a:r>
              <a:rPr lang="en-US" sz="2400" dirty="0">
                <a:latin typeface="Century Gothic"/>
              </a:rPr>
              <a:t>, Various Authors  </a:t>
            </a:r>
            <a:endParaRPr lang="en-US" sz="2400" dirty="0"/>
          </a:p>
          <a:p>
            <a:pPr marL="342900" indent="-342900">
              <a:buFontTx/>
              <a:buChar char="-"/>
            </a:pPr>
            <a:r>
              <a:rPr lang="en-US" sz="2400" i="1" dirty="0">
                <a:latin typeface="Century Gothic"/>
              </a:rPr>
              <a:t>The Tempest</a:t>
            </a:r>
            <a:r>
              <a:rPr lang="en-US" sz="2400" dirty="0">
                <a:latin typeface="Century Gothic"/>
              </a:rPr>
              <a:t>, William Shakespeare </a:t>
            </a:r>
            <a:endParaRPr lang="en-US" sz="2400" dirty="0"/>
          </a:p>
          <a:p>
            <a:pPr marL="342900" indent="-342900">
              <a:buFontTx/>
              <a:buChar char="-"/>
            </a:pPr>
            <a:endParaRPr lang="en-US" sz="2400" dirty="0">
              <a:latin typeface="Century Gothic"/>
            </a:endParaRPr>
          </a:p>
          <a:p>
            <a:pPr marL="0" indent="0"/>
            <a:r>
              <a:rPr lang="en-US" sz="2400" dirty="0">
                <a:latin typeface="Century Gothic"/>
              </a:rPr>
              <a:t>We also include regular fiction and non-fiction writing tasks, offering ample opportunities for self-expression and creative exploration. In addition, we incorporate a variety of speaking and listening activities designed to build confidence and enhance communication skills. </a:t>
            </a:r>
            <a:endParaRPr lang="en-US" dirty="0">
              <a:latin typeface="Century Gothic"/>
            </a:endParaRPr>
          </a:p>
          <a:p>
            <a:pPr marL="0" indent="0"/>
            <a:r>
              <a:rPr lang="en-US" sz="2400" dirty="0">
                <a:latin typeface="Century Gothic"/>
              </a:rPr>
              <a:t>Each term, we undertake an Enrichment Project, where students engage in activities designed to enhance their cultural capital. Past Enrichment Projects have included fundraising for the local YMCA, attending presentations and exhibitions by the Goole WWI Research Group, and writing poetry for a trust-wide competition."</a:t>
            </a:r>
            <a:endParaRPr lang="en-US" dirty="0">
              <a:latin typeface="Century Gothic"/>
            </a:endParaRPr>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342900" indent="-342900">
              <a:buFontTx/>
              <a:buChar char="-"/>
            </a:pPr>
            <a:endParaRPr lang="en-US" sz="2400" dirty="0"/>
          </a:p>
          <a:p>
            <a:pPr marL="342900" indent="-342900">
              <a:buFontTx/>
              <a:buChar char="-"/>
            </a:pPr>
            <a:endParaRPr lang="en-US" sz="2400" dirty="0"/>
          </a:p>
        </p:txBody>
      </p:sp>
      <p:pic>
        <p:nvPicPr>
          <p:cNvPr id="4" name="Picture 4" descr="A picture containing map&#10;&#10;Description automatically generated">
            <a:extLst>
              <a:ext uri="{FF2B5EF4-FFF2-40B4-BE49-F238E27FC236}">
                <a16:creationId xmlns:a16="http://schemas.microsoft.com/office/drawing/2014/main" id="{53B84DA8-0153-AC88-7D7C-6F65A45A8E31}"/>
              </a:ext>
            </a:extLst>
          </p:cNvPr>
          <p:cNvPicPr>
            <a:picLocks noChangeAspect="1"/>
          </p:cNvPicPr>
          <p:nvPr/>
        </p:nvPicPr>
        <p:blipFill>
          <a:blip r:embed="rId3"/>
          <a:stretch>
            <a:fillRect/>
          </a:stretch>
        </p:blipFill>
        <p:spPr>
          <a:xfrm>
            <a:off x="10455595" y="4605215"/>
            <a:ext cx="1255196" cy="1926493"/>
          </a:xfrm>
          <a:prstGeom prst="rect">
            <a:avLst/>
          </a:prstGeom>
        </p:spPr>
      </p:pic>
      <p:pic>
        <p:nvPicPr>
          <p:cNvPr id="5" name="Picture 4" descr="A book cover with flowers and butterflies&#10;&#10;Description automatically generated">
            <a:extLst>
              <a:ext uri="{FF2B5EF4-FFF2-40B4-BE49-F238E27FC236}">
                <a16:creationId xmlns:a16="http://schemas.microsoft.com/office/drawing/2014/main" id="{372DE9BF-1709-A531-1C19-37259BF226BB}"/>
              </a:ext>
            </a:extLst>
          </p:cNvPr>
          <p:cNvPicPr>
            <a:picLocks noChangeAspect="1"/>
          </p:cNvPicPr>
          <p:nvPr/>
        </p:nvPicPr>
        <p:blipFill>
          <a:blip r:embed="rId4"/>
          <a:stretch>
            <a:fillRect/>
          </a:stretch>
        </p:blipFill>
        <p:spPr>
          <a:xfrm>
            <a:off x="10458450" y="414338"/>
            <a:ext cx="1247775" cy="1924050"/>
          </a:xfrm>
          <a:prstGeom prst="rect">
            <a:avLst/>
          </a:prstGeom>
        </p:spPr>
      </p:pic>
      <p:pic>
        <p:nvPicPr>
          <p:cNvPr id="6" name="Picture 5" descr="A close-up of a person with his hand on his chin&#10;&#10;AI-generated content may be incorrect.">
            <a:extLst>
              <a:ext uri="{FF2B5EF4-FFF2-40B4-BE49-F238E27FC236}">
                <a16:creationId xmlns:a16="http://schemas.microsoft.com/office/drawing/2014/main" id="{897FDCF7-DCA8-EB8D-762C-E60C5301BEC7}"/>
              </a:ext>
            </a:extLst>
          </p:cNvPr>
          <p:cNvPicPr>
            <a:picLocks noChangeAspect="1"/>
          </p:cNvPicPr>
          <p:nvPr/>
        </p:nvPicPr>
        <p:blipFill>
          <a:blip r:embed="rId5"/>
          <a:stretch>
            <a:fillRect/>
          </a:stretch>
        </p:blipFill>
        <p:spPr>
          <a:xfrm>
            <a:off x="10134600" y="2676525"/>
            <a:ext cx="1571625" cy="1504950"/>
          </a:xfrm>
          <a:prstGeom prst="rect">
            <a:avLst/>
          </a:prstGeom>
        </p:spPr>
      </p:pic>
    </p:spTree>
    <p:extLst>
      <p:ext uri="{BB962C8B-B14F-4D97-AF65-F5344CB8AC3E}">
        <p14:creationId xmlns:p14="http://schemas.microsoft.com/office/powerpoint/2010/main" val="270469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8DE587-B891-E747-AADF-BF833460845E}"/>
              </a:ext>
            </a:extLst>
          </p:cNvPr>
          <p:cNvSpPr>
            <a:spLocks noGrp="1"/>
          </p:cNvSpPr>
          <p:nvPr>
            <p:ph type="body" sz="half" idx="11"/>
          </p:nvPr>
        </p:nvSpPr>
        <p:spPr>
          <a:xfrm>
            <a:off x="2041210" y="2647800"/>
            <a:ext cx="2365139" cy="550344"/>
          </a:xfrm>
        </p:spPr>
        <p:txBody>
          <a:bodyPr/>
          <a:lstStyle/>
          <a:p>
            <a:r>
              <a:rPr lang="en-US" dirty="0"/>
              <a:t>Second in English </a:t>
            </a:r>
          </a:p>
        </p:txBody>
      </p:sp>
      <p:sp>
        <p:nvSpPr>
          <p:cNvPr id="7" name="Text Placeholder 6">
            <a:extLst>
              <a:ext uri="{FF2B5EF4-FFF2-40B4-BE49-F238E27FC236}">
                <a16:creationId xmlns:a16="http://schemas.microsoft.com/office/drawing/2014/main" id="{5AC2282D-8007-B948-8A2F-524BB2B4005B}"/>
              </a:ext>
            </a:extLst>
          </p:cNvPr>
          <p:cNvSpPr>
            <a:spLocks noGrp="1"/>
          </p:cNvSpPr>
          <p:nvPr>
            <p:ph type="body" sz="half" idx="13"/>
          </p:nvPr>
        </p:nvSpPr>
        <p:spPr>
          <a:xfrm>
            <a:off x="3882937" y="2656746"/>
            <a:ext cx="2365139" cy="550344"/>
          </a:xfrm>
        </p:spPr>
        <p:txBody>
          <a:bodyPr vert="horz" lIns="91440" tIns="45720" rIns="91440" bIns="45720" rtlCol="0" anchor="t">
            <a:normAutofit/>
          </a:bodyPr>
          <a:lstStyle/>
          <a:p>
            <a:r>
              <a:rPr lang="en-US" dirty="0">
                <a:latin typeface="Century Gothic"/>
              </a:rPr>
              <a:t>Lead Teacher of English  </a:t>
            </a:r>
            <a:endParaRPr lang="en-US" dirty="0"/>
          </a:p>
        </p:txBody>
      </p:sp>
      <p:sp>
        <p:nvSpPr>
          <p:cNvPr id="9" name="Text Placeholder 8">
            <a:extLst>
              <a:ext uri="{FF2B5EF4-FFF2-40B4-BE49-F238E27FC236}">
                <a16:creationId xmlns:a16="http://schemas.microsoft.com/office/drawing/2014/main" id="{C2F31D79-30E3-3C4A-9744-5A3D756727E4}"/>
              </a:ext>
            </a:extLst>
          </p:cNvPr>
          <p:cNvSpPr>
            <a:spLocks noGrp="1"/>
          </p:cNvSpPr>
          <p:nvPr>
            <p:ph type="body" sz="half" idx="15"/>
          </p:nvPr>
        </p:nvSpPr>
        <p:spPr>
          <a:xfrm>
            <a:off x="8243442" y="2663296"/>
            <a:ext cx="2365139" cy="550344"/>
          </a:xfrm>
        </p:spPr>
        <p:txBody>
          <a:bodyPr/>
          <a:lstStyle/>
          <a:p>
            <a:r>
              <a:rPr lang="en-US" dirty="0"/>
              <a:t>English Teacher </a:t>
            </a:r>
          </a:p>
        </p:txBody>
      </p:sp>
      <p:sp>
        <p:nvSpPr>
          <p:cNvPr id="11" name="Text Placeholder 10">
            <a:extLst>
              <a:ext uri="{FF2B5EF4-FFF2-40B4-BE49-F238E27FC236}">
                <a16:creationId xmlns:a16="http://schemas.microsoft.com/office/drawing/2014/main" id="{82B72094-ECAD-B74C-8B94-1741611DAF6C}"/>
              </a:ext>
            </a:extLst>
          </p:cNvPr>
          <p:cNvSpPr>
            <a:spLocks noGrp="1"/>
          </p:cNvSpPr>
          <p:nvPr>
            <p:ph type="body" sz="quarter" idx="17"/>
          </p:nvPr>
        </p:nvSpPr>
        <p:spPr>
          <a:xfrm>
            <a:off x="2039835" y="2085951"/>
            <a:ext cx="2122185" cy="554562"/>
          </a:xfrm>
        </p:spPr>
        <p:txBody>
          <a:bodyPr>
            <a:normAutofit/>
          </a:bodyPr>
          <a:lstStyle/>
          <a:p>
            <a:r>
              <a:rPr lang="en-US" sz="2200" dirty="0" err="1"/>
              <a:t>Mrs</a:t>
            </a:r>
            <a:r>
              <a:rPr lang="en-US" sz="2200" dirty="0"/>
              <a:t> Deighton </a:t>
            </a:r>
          </a:p>
        </p:txBody>
      </p:sp>
      <p:sp>
        <p:nvSpPr>
          <p:cNvPr id="12" name="Text Placeholder 11">
            <a:extLst>
              <a:ext uri="{FF2B5EF4-FFF2-40B4-BE49-F238E27FC236}">
                <a16:creationId xmlns:a16="http://schemas.microsoft.com/office/drawing/2014/main" id="{D27D33DB-671A-C149-82A4-EBB16246E5AC}"/>
              </a:ext>
            </a:extLst>
          </p:cNvPr>
          <p:cNvSpPr>
            <a:spLocks noGrp="1"/>
          </p:cNvSpPr>
          <p:nvPr>
            <p:ph type="body" sz="quarter" idx="18"/>
          </p:nvPr>
        </p:nvSpPr>
        <p:spPr>
          <a:xfrm>
            <a:off x="6305546" y="1888340"/>
            <a:ext cx="2365139" cy="715223"/>
          </a:xfrm>
        </p:spPr>
        <p:txBody>
          <a:bodyPr>
            <a:normAutofit/>
          </a:bodyPr>
          <a:lstStyle/>
          <a:p>
            <a:r>
              <a:rPr lang="en-US" sz="2200" dirty="0" err="1">
                <a:latin typeface="Century Gothic"/>
              </a:rPr>
              <a:t>Mr</a:t>
            </a:r>
            <a:r>
              <a:rPr lang="en-US" sz="2200" dirty="0">
                <a:latin typeface="Century Gothic"/>
              </a:rPr>
              <a:t> Preston </a:t>
            </a:r>
          </a:p>
        </p:txBody>
      </p:sp>
      <p:sp>
        <p:nvSpPr>
          <p:cNvPr id="13" name="Text Placeholder 12">
            <a:extLst>
              <a:ext uri="{FF2B5EF4-FFF2-40B4-BE49-F238E27FC236}">
                <a16:creationId xmlns:a16="http://schemas.microsoft.com/office/drawing/2014/main" id="{26069AC0-612B-8C46-9BA5-A88418F23818}"/>
              </a:ext>
            </a:extLst>
          </p:cNvPr>
          <p:cNvSpPr>
            <a:spLocks noGrp="1"/>
          </p:cNvSpPr>
          <p:nvPr>
            <p:ph type="body" sz="quarter" idx="19"/>
          </p:nvPr>
        </p:nvSpPr>
        <p:spPr>
          <a:xfrm>
            <a:off x="8243896" y="2065680"/>
            <a:ext cx="2044147" cy="530511"/>
          </a:xfrm>
        </p:spPr>
        <p:txBody>
          <a:bodyPr>
            <a:normAutofit/>
          </a:bodyPr>
          <a:lstStyle/>
          <a:p>
            <a:r>
              <a:rPr lang="en-US" sz="2200" dirty="0" err="1"/>
              <a:t>Mrs</a:t>
            </a:r>
            <a:r>
              <a:rPr lang="en-US" sz="2200" dirty="0"/>
              <a:t> Vann </a:t>
            </a:r>
          </a:p>
        </p:txBody>
      </p:sp>
      <p:pic>
        <p:nvPicPr>
          <p:cNvPr id="15" name="Picture 14">
            <a:extLst>
              <a:ext uri="{FF2B5EF4-FFF2-40B4-BE49-F238E27FC236}">
                <a16:creationId xmlns:a16="http://schemas.microsoft.com/office/drawing/2014/main" id="{2F197967-9D69-417F-B3AD-5E4562A13975}"/>
              </a:ext>
            </a:extLst>
          </p:cNvPr>
          <p:cNvPicPr>
            <a:picLocks noChangeAspect="1"/>
          </p:cNvPicPr>
          <p:nvPr/>
        </p:nvPicPr>
        <p:blipFill>
          <a:blip r:embed="rId3"/>
          <a:stretch>
            <a:fillRect/>
          </a:stretch>
        </p:blipFill>
        <p:spPr>
          <a:xfrm>
            <a:off x="2272058" y="421390"/>
            <a:ext cx="1679438" cy="1679438"/>
          </a:xfrm>
          <a:prstGeom prst="rect">
            <a:avLst/>
          </a:prstGeom>
        </p:spPr>
      </p:pic>
      <p:sp>
        <p:nvSpPr>
          <p:cNvPr id="29" name="Rectangle 28">
            <a:extLst>
              <a:ext uri="{FF2B5EF4-FFF2-40B4-BE49-F238E27FC236}">
                <a16:creationId xmlns:a16="http://schemas.microsoft.com/office/drawing/2014/main" id="{549938BE-7958-4486-B9B7-8750E32FBEDD}"/>
              </a:ext>
            </a:extLst>
          </p:cNvPr>
          <p:cNvSpPr/>
          <p:nvPr/>
        </p:nvSpPr>
        <p:spPr>
          <a:xfrm>
            <a:off x="349410" y="425206"/>
            <a:ext cx="1686772" cy="16889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9776653-1D42-4515-8ACC-2E94FED15A53}"/>
              </a:ext>
            </a:extLst>
          </p:cNvPr>
          <p:cNvSpPr/>
          <p:nvPr/>
        </p:nvSpPr>
        <p:spPr>
          <a:xfrm>
            <a:off x="8108775" y="415881"/>
            <a:ext cx="1648672" cy="1688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72B460C5-E797-4AB2-B8AC-42F3936D6847}"/>
              </a:ext>
            </a:extLst>
          </p:cNvPr>
          <p:cNvPicPr>
            <a:picLocks noChangeAspect="1"/>
          </p:cNvPicPr>
          <p:nvPr/>
        </p:nvPicPr>
        <p:blipFill>
          <a:blip r:embed="rId4"/>
          <a:stretch>
            <a:fillRect/>
          </a:stretch>
        </p:blipFill>
        <p:spPr>
          <a:xfrm>
            <a:off x="8090799" y="244014"/>
            <a:ext cx="1667434" cy="1600759"/>
          </a:xfrm>
          <a:prstGeom prst="rect">
            <a:avLst/>
          </a:prstGeom>
        </p:spPr>
      </p:pic>
      <p:sp>
        <p:nvSpPr>
          <p:cNvPr id="34" name="Rectangle 33">
            <a:extLst>
              <a:ext uri="{FF2B5EF4-FFF2-40B4-BE49-F238E27FC236}">
                <a16:creationId xmlns:a16="http://schemas.microsoft.com/office/drawing/2014/main" id="{95B40AC8-0702-4957-9CA1-F3A3E38E4758}"/>
              </a:ext>
            </a:extLst>
          </p:cNvPr>
          <p:cNvSpPr/>
          <p:nvPr/>
        </p:nvSpPr>
        <p:spPr>
          <a:xfrm>
            <a:off x="6242691" y="419549"/>
            <a:ext cx="1648672" cy="168701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 Placeholder 6">
            <a:extLst>
              <a:ext uri="{FF2B5EF4-FFF2-40B4-BE49-F238E27FC236}">
                <a16:creationId xmlns:a16="http://schemas.microsoft.com/office/drawing/2014/main" id="{8845FF70-AE7C-4193-A8B7-70AB19934F7C}"/>
              </a:ext>
            </a:extLst>
          </p:cNvPr>
          <p:cNvSpPr txBox="1">
            <a:spLocks/>
          </p:cNvSpPr>
          <p:nvPr/>
        </p:nvSpPr>
        <p:spPr>
          <a:xfrm>
            <a:off x="441681" y="5552576"/>
            <a:ext cx="2365139" cy="5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English Teacher </a:t>
            </a:r>
          </a:p>
        </p:txBody>
      </p:sp>
      <p:sp>
        <p:nvSpPr>
          <p:cNvPr id="43" name="Text Placeholder 6">
            <a:extLst>
              <a:ext uri="{FF2B5EF4-FFF2-40B4-BE49-F238E27FC236}">
                <a16:creationId xmlns:a16="http://schemas.microsoft.com/office/drawing/2014/main" id="{66AE8C33-107E-4C1A-A120-E64BF4BA0592}"/>
              </a:ext>
            </a:extLst>
          </p:cNvPr>
          <p:cNvSpPr txBox="1">
            <a:spLocks/>
          </p:cNvSpPr>
          <p:nvPr/>
        </p:nvSpPr>
        <p:spPr>
          <a:xfrm>
            <a:off x="348105" y="2666179"/>
            <a:ext cx="2365139" cy="5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Head of English </a:t>
            </a:r>
          </a:p>
        </p:txBody>
      </p:sp>
      <p:sp>
        <p:nvSpPr>
          <p:cNvPr id="44" name="Text Placeholder 6">
            <a:extLst>
              <a:ext uri="{FF2B5EF4-FFF2-40B4-BE49-F238E27FC236}">
                <a16:creationId xmlns:a16="http://schemas.microsoft.com/office/drawing/2014/main" id="{715897FB-A502-4276-ABD8-0A3B05FC667F}"/>
              </a:ext>
            </a:extLst>
          </p:cNvPr>
          <p:cNvSpPr txBox="1">
            <a:spLocks/>
          </p:cNvSpPr>
          <p:nvPr/>
        </p:nvSpPr>
        <p:spPr>
          <a:xfrm>
            <a:off x="2354580" y="5559180"/>
            <a:ext cx="2365139" cy="5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English Teacher </a:t>
            </a:r>
          </a:p>
        </p:txBody>
      </p:sp>
      <p:sp>
        <p:nvSpPr>
          <p:cNvPr id="45" name="Text Placeholder 6">
            <a:extLst>
              <a:ext uri="{FF2B5EF4-FFF2-40B4-BE49-F238E27FC236}">
                <a16:creationId xmlns:a16="http://schemas.microsoft.com/office/drawing/2014/main" id="{9FF8A883-FB60-4FA5-B603-5F242DF42E15}"/>
              </a:ext>
            </a:extLst>
          </p:cNvPr>
          <p:cNvSpPr txBox="1">
            <a:spLocks/>
          </p:cNvSpPr>
          <p:nvPr/>
        </p:nvSpPr>
        <p:spPr>
          <a:xfrm>
            <a:off x="10326469" y="5509642"/>
            <a:ext cx="1612664" cy="5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LRC Manager </a:t>
            </a:r>
          </a:p>
        </p:txBody>
      </p:sp>
      <p:sp>
        <p:nvSpPr>
          <p:cNvPr id="47" name="Text Placeholder 12">
            <a:extLst>
              <a:ext uri="{FF2B5EF4-FFF2-40B4-BE49-F238E27FC236}">
                <a16:creationId xmlns:a16="http://schemas.microsoft.com/office/drawing/2014/main" id="{F8BEE76C-B509-40B9-9D4B-7727E0CA9E69}"/>
              </a:ext>
            </a:extLst>
          </p:cNvPr>
          <p:cNvSpPr txBox="1">
            <a:spLocks/>
          </p:cNvSpPr>
          <p:nvPr/>
        </p:nvSpPr>
        <p:spPr>
          <a:xfrm>
            <a:off x="7776838" y="4939487"/>
            <a:ext cx="2139889" cy="55772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Century Gothic"/>
              </a:rPr>
              <a:t>Miss Scrivener</a:t>
            </a:r>
          </a:p>
        </p:txBody>
      </p:sp>
      <p:sp>
        <p:nvSpPr>
          <p:cNvPr id="48" name="Text Placeholder 12">
            <a:extLst>
              <a:ext uri="{FF2B5EF4-FFF2-40B4-BE49-F238E27FC236}">
                <a16:creationId xmlns:a16="http://schemas.microsoft.com/office/drawing/2014/main" id="{AD8700A6-6407-4952-8F49-5C3F22CD4C50}"/>
              </a:ext>
            </a:extLst>
          </p:cNvPr>
          <p:cNvSpPr txBox="1">
            <a:spLocks/>
          </p:cNvSpPr>
          <p:nvPr/>
        </p:nvSpPr>
        <p:spPr>
          <a:xfrm>
            <a:off x="2182804" y="4986658"/>
            <a:ext cx="2062082" cy="530511"/>
          </a:xfrm>
          <a:prstGeom prst="rect">
            <a:avLst/>
          </a:prstGeom>
        </p:spPr>
        <p:txBody>
          <a:bodyPr vert="horz" lIns="91440" tIns="45720" rIns="91440" bIns="45720" rtlCol="0" anchor="b">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entury Gothic"/>
              </a:rPr>
              <a:t>Miss </a:t>
            </a:r>
            <a:r>
              <a:rPr lang="en-US" dirty="0" err="1">
                <a:latin typeface="Century Gothic"/>
              </a:rPr>
              <a:t>Donnison</a:t>
            </a:r>
            <a:endParaRPr lang="en-US" dirty="0" err="1"/>
          </a:p>
        </p:txBody>
      </p:sp>
      <p:sp>
        <p:nvSpPr>
          <p:cNvPr id="49" name="Text Placeholder 12">
            <a:extLst>
              <a:ext uri="{FF2B5EF4-FFF2-40B4-BE49-F238E27FC236}">
                <a16:creationId xmlns:a16="http://schemas.microsoft.com/office/drawing/2014/main" id="{A4E83AFC-6058-4F4E-A753-C4D6C37AF42C}"/>
              </a:ext>
            </a:extLst>
          </p:cNvPr>
          <p:cNvSpPr txBox="1">
            <a:spLocks/>
          </p:cNvSpPr>
          <p:nvPr/>
        </p:nvSpPr>
        <p:spPr>
          <a:xfrm>
            <a:off x="411511" y="2127473"/>
            <a:ext cx="1619104" cy="530511"/>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err="1">
                <a:latin typeface="Century Gothic"/>
              </a:rPr>
              <a:t>Mrs</a:t>
            </a:r>
            <a:r>
              <a:rPr lang="en-US" sz="2200" dirty="0">
                <a:latin typeface="Century Gothic"/>
              </a:rPr>
              <a:t> East</a:t>
            </a:r>
            <a:endParaRPr lang="en-US" sz="2200" dirty="0"/>
          </a:p>
        </p:txBody>
      </p:sp>
      <p:sp>
        <p:nvSpPr>
          <p:cNvPr id="50" name="Text Placeholder 12">
            <a:extLst>
              <a:ext uri="{FF2B5EF4-FFF2-40B4-BE49-F238E27FC236}">
                <a16:creationId xmlns:a16="http://schemas.microsoft.com/office/drawing/2014/main" id="{208C5C04-418B-43AA-B360-1FB026ACCA88}"/>
              </a:ext>
            </a:extLst>
          </p:cNvPr>
          <p:cNvSpPr txBox="1">
            <a:spLocks/>
          </p:cNvSpPr>
          <p:nvPr/>
        </p:nvSpPr>
        <p:spPr>
          <a:xfrm>
            <a:off x="361694" y="4985051"/>
            <a:ext cx="1980765" cy="530511"/>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latin typeface="Century Gothic"/>
              </a:rPr>
              <a:t>Mrs</a:t>
            </a:r>
            <a:r>
              <a:rPr lang="en-US" dirty="0">
                <a:latin typeface="Century Gothic"/>
              </a:rPr>
              <a:t> </a:t>
            </a:r>
            <a:r>
              <a:rPr lang="en-US" dirty="0" err="1">
                <a:latin typeface="Century Gothic"/>
              </a:rPr>
              <a:t>Lutkin</a:t>
            </a:r>
            <a:r>
              <a:rPr lang="en-US" dirty="0">
                <a:latin typeface="Century Gothic"/>
              </a:rPr>
              <a:t> </a:t>
            </a:r>
            <a:endParaRPr lang="en-US" dirty="0"/>
          </a:p>
        </p:txBody>
      </p:sp>
      <p:sp>
        <p:nvSpPr>
          <p:cNvPr id="51" name="Text Placeholder 12">
            <a:extLst>
              <a:ext uri="{FF2B5EF4-FFF2-40B4-BE49-F238E27FC236}">
                <a16:creationId xmlns:a16="http://schemas.microsoft.com/office/drawing/2014/main" id="{BEAF7BCF-695B-4168-8333-09E1E98D0675}"/>
              </a:ext>
            </a:extLst>
          </p:cNvPr>
          <p:cNvSpPr txBox="1">
            <a:spLocks/>
          </p:cNvSpPr>
          <p:nvPr/>
        </p:nvSpPr>
        <p:spPr>
          <a:xfrm>
            <a:off x="9917575" y="4974999"/>
            <a:ext cx="2219329" cy="530511"/>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err="1"/>
              <a:t>Mrs</a:t>
            </a:r>
            <a:r>
              <a:rPr lang="en-US" sz="2200" dirty="0"/>
              <a:t> Jenkinson </a:t>
            </a:r>
          </a:p>
        </p:txBody>
      </p:sp>
      <p:sp>
        <p:nvSpPr>
          <p:cNvPr id="52" name="Text Placeholder 6">
            <a:extLst>
              <a:ext uri="{FF2B5EF4-FFF2-40B4-BE49-F238E27FC236}">
                <a16:creationId xmlns:a16="http://schemas.microsoft.com/office/drawing/2014/main" id="{6C304997-C2DB-448B-895D-9593A2EE35A6}"/>
              </a:ext>
            </a:extLst>
          </p:cNvPr>
          <p:cNvSpPr txBox="1">
            <a:spLocks/>
          </p:cNvSpPr>
          <p:nvPr/>
        </p:nvSpPr>
        <p:spPr>
          <a:xfrm>
            <a:off x="8119704" y="5504619"/>
            <a:ext cx="2365139" cy="5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English Teacher </a:t>
            </a:r>
          </a:p>
        </p:txBody>
      </p:sp>
      <p:pic>
        <p:nvPicPr>
          <p:cNvPr id="2" name="Picture 1">
            <a:extLst>
              <a:ext uri="{FF2B5EF4-FFF2-40B4-BE49-F238E27FC236}">
                <a16:creationId xmlns:a16="http://schemas.microsoft.com/office/drawing/2014/main" id="{4E6C3B14-B9B1-4D86-874E-6C3237A5C83A}"/>
              </a:ext>
            </a:extLst>
          </p:cNvPr>
          <p:cNvPicPr>
            <a:picLocks noChangeAspect="1"/>
          </p:cNvPicPr>
          <p:nvPr/>
        </p:nvPicPr>
        <p:blipFill>
          <a:blip r:embed="rId5"/>
          <a:stretch>
            <a:fillRect/>
          </a:stretch>
        </p:blipFill>
        <p:spPr>
          <a:xfrm>
            <a:off x="356980" y="3227509"/>
            <a:ext cx="1667960" cy="1601285"/>
          </a:xfrm>
          <a:prstGeom prst="rect">
            <a:avLst/>
          </a:prstGeom>
        </p:spPr>
      </p:pic>
      <p:pic>
        <p:nvPicPr>
          <p:cNvPr id="4" name="Picture 3">
            <a:extLst>
              <a:ext uri="{FF2B5EF4-FFF2-40B4-BE49-F238E27FC236}">
                <a16:creationId xmlns:a16="http://schemas.microsoft.com/office/drawing/2014/main" id="{539EDF5D-0C8A-459A-B39C-60E521967C0A}"/>
              </a:ext>
            </a:extLst>
          </p:cNvPr>
          <p:cNvPicPr>
            <a:picLocks noChangeAspect="1"/>
          </p:cNvPicPr>
          <p:nvPr/>
        </p:nvPicPr>
        <p:blipFill>
          <a:blip r:embed="rId6"/>
          <a:stretch>
            <a:fillRect/>
          </a:stretch>
        </p:blipFill>
        <p:spPr>
          <a:xfrm>
            <a:off x="10106527" y="3204864"/>
            <a:ext cx="1678650" cy="1599249"/>
          </a:xfrm>
          <a:prstGeom prst="rect">
            <a:avLst/>
          </a:prstGeom>
        </p:spPr>
      </p:pic>
      <p:pic>
        <p:nvPicPr>
          <p:cNvPr id="6" name="Picture 5">
            <a:extLst>
              <a:ext uri="{FF2B5EF4-FFF2-40B4-BE49-F238E27FC236}">
                <a16:creationId xmlns:a16="http://schemas.microsoft.com/office/drawing/2014/main" id="{BD2CEF93-FED3-4B47-A16C-2A3A42E173D4}"/>
              </a:ext>
            </a:extLst>
          </p:cNvPr>
          <p:cNvPicPr>
            <a:picLocks noChangeAspect="1"/>
          </p:cNvPicPr>
          <p:nvPr/>
        </p:nvPicPr>
        <p:blipFill>
          <a:blip r:embed="rId7"/>
          <a:stretch>
            <a:fillRect/>
          </a:stretch>
        </p:blipFill>
        <p:spPr>
          <a:xfrm>
            <a:off x="4193383" y="3206607"/>
            <a:ext cx="1734397" cy="1606287"/>
          </a:xfrm>
          <a:prstGeom prst="rect">
            <a:avLst/>
          </a:prstGeom>
        </p:spPr>
      </p:pic>
      <p:sp>
        <p:nvSpPr>
          <p:cNvPr id="37" name="Text Placeholder 12">
            <a:extLst>
              <a:ext uri="{FF2B5EF4-FFF2-40B4-BE49-F238E27FC236}">
                <a16:creationId xmlns:a16="http://schemas.microsoft.com/office/drawing/2014/main" id="{1001E411-E57B-4D31-A648-DF487FFC7FEF}"/>
              </a:ext>
            </a:extLst>
          </p:cNvPr>
          <p:cNvSpPr txBox="1">
            <a:spLocks/>
          </p:cNvSpPr>
          <p:nvPr/>
        </p:nvSpPr>
        <p:spPr>
          <a:xfrm>
            <a:off x="4246889" y="4985750"/>
            <a:ext cx="2062082" cy="530511"/>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latin typeface="Century Gothic"/>
              </a:rPr>
              <a:t>Mrs</a:t>
            </a:r>
            <a:r>
              <a:rPr lang="en-US" sz="2000" dirty="0">
                <a:latin typeface="Century Gothic"/>
              </a:rPr>
              <a:t> </a:t>
            </a:r>
            <a:r>
              <a:rPr lang="en-US" sz="2000" dirty="0" err="1">
                <a:latin typeface="Century Gothic"/>
              </a:rPr>
              <a:t>Okopskyj</a:t>
            </a:r>
            <a:r>
              <a:rPr lang="en-US" sz="2000" dirty="0">
                <a:latin typeface="Century Gothic"/>
              </a:rPr>
              <a:t> </a:t>
            </a:r>
            <a:endParaRPr lang="en-US" dirty="0"/>
          </a:p>
        </p:txBody>
      </p:sp>
      <p:sp>
        <p:nvSpPr>
          <p:cNvPr id="38" name="Text Placeholder 6">
            <a:extLst>
              <a:ext uri="{FF2B5EF4-FFF2-40B4-BE49-F238E27FC236}">
                <a16:creationId xmlns:a16="http://schemas.microsoft.com/office/drawing/2014/main" id="{CC47BCA3-7FAC-45B1-AD58-7AFC6AD3552D}"/>
              </a:ext>
            </a:extLst>
          </p:cNvPr>
          <p:cNvSpPr txBox="1">
            <a:spLocks/>
          </p:cNvSpPr>
          <p:nvPr/>
        </p:nvSpPr>
        <p:spPr>
          <a:xfrm>
            <a:off x="4352975" y="5563410"/>
            <a:ext cx="2365139" cy="5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English Teacher </a:t>
            </a:r>
          </a:p>
        </p:txBody>
      </p:sp>
      <p:pic>
        <p:nvPicPr>
          <p:cNvPr id="8" name="Picture 9" descr="Logo&#10;&#10;Description automatically generated">
            <a:extLst>
              <a:ext uri="{FF2B5EF4-FFF2-40B4-BE49-F238E27FC236}">
                <a16:creationId xmlns:a16="http://schemas.microsoft.com/office/drawing/2014/main" id="{48D9C21B-0E51-2374-A7D0-769C397AB9DC}"/>
              </a:ext>
            </a:extLst>
          </p:cNvPr>
          <p:cNvPicPr>
            <a:picLocks noChangeAspect="1"/>
          </p:cNvPicPr>
          <p:nvPr/>
        </p:nvPicPr>
        <p:blipFill>
          <a:blip r:embed="rId8"/>
          <a:stretch>
            <a:fillRect/>
          </a:stretch>
        </p:blipFill>
        <p:spPr>
          <a:xfrm>
            <a:off x="361042" y="371475"/>
            <a:ext cx="1675947" cy="1685472"/>
          </a:xfrm>
          <a:prstGeom prst="rect">
            <a:avLst/>
          </a:prstGeom>
        </p:spPr>
      </p:pic>
      <p:pic>
        <p:nvPicPr>
          <p:cNvPr id="10" name="Picture 13">
            <a:extLst>
              <a:ext uri="{FF2B5EF4-FFF2-40B4-BE49-F238E27FC236}">
                <a16:creationId xmlns:a16="http://schemas.microsoft.com/office/drawing/2014/main" id="{44C1BC67-747C-02F6-8AFE-4CA079572628}"/>
              </a:ext>
            </a:extLst>
          </p:cNvPr>
          <p:cNvPicPr>
            <a:picLocks noChangeAspect="1"/>
          </p:cNvPicPr>
          <p:nvPr/>
        </p:nvPicPr>
        <p:blipFill>
          <a:blip r:embed="rId9"/>
          <a:stretch>
            <a:fillRect/>
          </a:stretch>
        </p:blipFill>
        <p:spPr>
          <a:xfrm>
            <a:off x="8118020" y="3209925"/>
            <a:ext cx="1715860" cy="1596118"/>
          </a:xfrm>
          <a:prstGeom prst="rect">
            <a:avLst/>
          </a:prstGeom>
        </p:spPr>
      </p:pic>
      <p:pic>
        <p:nvPicPr>
          <p:cNvPr id="3" name="Picture 2" descr="A cartoon of a person with her arms up&#10;&#10;Description automatically generated">
            <a:extLst>
              <a:ext uri="{FF2B5EF4-FFF2-40B4-BE49-F238E27FC236}">
                <a16:creationId xmlns:a16="http://schemas.microsoft.com/office/drawing/2014/main" id="{59E846E9-B36D-FA07-C9D5-23B7B7CC256C}"/>
              </a:ext>
            </a:extLst>
          </p:cNvPr>
          <p:cNvPicPr>
            <a:picLocks noChangeAspect="1"/>
          </p:cNvPicPr>
          <p:nvPr/>
        </p:nvPicPr>
        <p:blipFill>
          <a:blip r:embed="rId10"/>
          <a:stretch>
            <a:fillRect/>
          </a:stretch>
        </p:blipFill>
        <p:spPr>
          <a:xfrm>
            <a:off x="4119563" y="423863"/>
            <a:ext cx="1866900" cy="1685925"/>
          </a:xfrm>
          <a:prstGeom prst="rect">
            <a:avLst/>
          </a:prstGeom>
        </p:spPr>
      </p:pic>
      <p:sp>
        <p:nvSpPr>
          <p:cNvPr id="17" name="Text Placeholder 11">
            <a:extLst>
              <a:ext uri="{FF2B5EF4-FFF2-40B4-BE49-F238E27FC236}">
                <a16:creationId xmlns:a16="http://schemas.microsoft.com/office/drawing/2014/main" id="{BD98718A-696B-16A0-9E57-92EACB4382A3}"/>
              </a:ext>
            </a:extLst>
          </p:cNvPr>
          <p:cNvSpPr txBox="1">
            <a:spLocks/>
          </p:cNvSpPr>
          <p:nvPr/>
        </p:nvSpPr>
        <p:spPr>
          <a:xfrm>
            <a:off x="4000496" y="2212190"/>
            <a:ext cx="2365139" cy="429473"/>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err="1">
                <a:latin typeface="Century Gothic"/>
              </a:rPr>
              <a:t>Ms</a:t>
            </a:r>
            <a:r>
              <a:rPr lang="en-US" sz="2200" dirty="0">
                <a:latin typeface="Century Gothic"/>
              </a:rPr>
              <a:t> Abeysekera </a:t>
            </a:r>
            <a:endParaRPr lang="en-US" sz="2200" dirty="0"/>
          </a:p>
        </p:txBody>
      </p:sp>
      <p:sp>
        <p:nvSpPr>
          <p:cNvPr id="20" name="Text Placeholder 6">
            <a:extLst>
              <a:ext uri="{FF2B5EF4-FFF2-40B4-BE49-F238E27FC236}">
                <a16:creationId xmlns:a16="http://schemas.microsoft.com/office/drawing/2014/main" id="{E0CB09B5-6F40-861A-1D4D-163740A65263}"/>
              </a:ext>
            </a:extLst>
          </p:cNvPr>
          <p:cNvSpPr txBox="1">
            <a:spLocks/>
          </p:cNvSpPr>
          <p:nvPr/>
        </p:nvSpPr>
        <p:spPr>
          <a:xfrm>
            <a:off x="6359437" y="2647221"/>
            <a:ext cx="2365139" cy="55034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Century Gothic"/>
              </a:rPr>
              <a:t>English Teacher   </a:t>
            </a:r>
            <a:endParaRPr lang="en-US" dirty="0"/>
          </a:p>
        </p:txBody>
      </p:sp>
      <p:sp>
        <p:nvSpPr>
          <p:cNvPr id="21" name="Rectangle 20">
            <a:extLst>
              <a:ext uri="{FF2B5EF4-FFF2-40B4-BE49-F238E27FC236}">
                <a16:creationId xmlns:a16="http://schemas.microsoft.com/office/drawing/2014/main" id="{670A89A4-B470-DE40-9919-CDE8A7AA3F1B}"/>
              </a:ext>
            </a:extLst>
          </p:cNvPr>
          <p:cNvSpPr/>
          <p:nvPr/>
        </p:nvSpPr>
        <p:spPr>
          <a:xfrm>
            <a:off x="6240092" y="3189082"/>
            <a:ext cx="1667722" cy="1603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12">
            <a:extLst>
              <a:ext uri="{FF2B5EF4-FFF2-40B4-BE49-F238E27FC236}">
                <a16:creationId xmlns:a16="http://schemas.microsoft.com/office/drawing/2014/main" id="{63CDD83D-6DA3-87C0-1D09-4DCDCF2F9E46}"/>
              </a:ext>
            </a:extLst>
          </p:cNvPr>
          <p:cNvSpPr txBox="1">
            <a:spLocks/>
          </p:cNvSpPr>
          <p:nvPr/>
        </p:nvSpPr>
        <p:spPr>
          <a:xfrm>
            <a:off x="6304288" y="4957174"/>
            <a:ext cx="2062082" cy="530511"/>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latin typeface="Century Gothic"/>
              </a:rPr>
              <a:t>Mrs</a:t>
            </a:r>
            <a:r>
              <a:rPr lang="en-US" sz="2000" dirty="0">
                <a:latin typeface="Century Gothic"/>
              </a:rPr>
              <a:t> Wilson  </a:t>
            </a:r>
            <a:endParaRPr lang="en-US"/>
          </a:p>
        </p:txBody>
      </p:sp>
      <p:sp>
        <p:nvSpPr>
          <p:cNvPr id="24" name="Text Placeholder 6">
            <a:extLst>
              <a:ext uri="{FF2B5EF4-FFF2-40B4-BE49-F238E27FC236}">
                <a16:creationId xmlns:a16="http://schemas.microsoft.com/office/drawing/2014/main" id="{FEBFC726-25E7-8307-1D45-DE9876096CF1}"/>
              </a:ext>
            </a:extLst>
          </p:cNvPr>
          <p:cNvSpPr txBox="1">
            <a:spLocks/>
          </p:cNvSpPr>
          <p:nvPr/>
        </p:nvSpPr>
        <p:spPr>
          <a:xfrm>
            <a:off x="6238925" y="5515785"/>
            <a:ext cx="2365139" cy="5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English Teacher </a:t>
            </a:r>
          </a:p>
        </p:txBody>
      </p:sp>
      <p:sp>
        <p:nvSpPr>
          <p:cNvPr id="25" name="Rectangle 24">
            <a:extLst>
              <a:ext uri="{FF2B5EF4-FFF2-40B4-BE49-F238E27FC236}">
                <a16:creationId xmlns:a16="http://schemas.microsoft.com/office/drawing/2014/main" id="{F3A03F4C-E410-290F-1039-534779A4A8EF}"/>
              </a:ext>
            </a:extLst>
          </p:cNvPr>
          <p:cNvSpPr/>
          <p:nvPr/>
        </p:nvSpPr>
        <p:spPr>
          <a:xfrm>
            <a:off x="10040567" y="417307"/>
            <a:ext cx="1743922" cy="1688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2">
            <a:extLst>
              <a:ext uri="{FF2B5EF4-FFF2-40B4-BE49-F238E27FC236}">
                <a16:creationId xmlns:a16="http://schemas.microsoft.com/office/drawing/2014/main" id="{827F7226-C8D2-0497-0B83-55C0BF51F035}"/>
              </a:ext>
            </a:extLst>
          </p:cNvPr>
          <p:cNvSpPr txBox="1">
            <a:spLocks/>
          </p:cNvSpPr>
          <p:nvPr/>
        </p:nvSpPr>
        <p:spPr>
          <a:xfrm>
            <a:off x="9777421" y="2103780"/>
            <a:ext cx="2367997" cy="492411"/>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Century Gothic"/>
              </a:rPr>
              <a:t>Miss Masterson  </a:t>
            </a:r>
            <a:endParaRPr lang="en-US" sz="2200" dirty="0"/>
          </a:p>
        </p:txBody>
      </p:sp>
      <p:sp>
        <p:nvSpPr>
          <p:cNvPr id="31" name="Text Placeholder 8">
            <a:extLst>
              <a:ext uri="{FF2B5EF4-FFF2-40B4-BE49-F238E27FC236}">
                <a16:creationId xmlns:a16="http://schemas.microsoft.com/office/drawing/2014/main" id="{DE369EF1-7C29-D456-BFE7-71DD1CFC9AB5}"/>
              </a:ext>
            </a:extLst>
          </p:cNvPr>
          <p:cNvSpPr txBox="1">
            <a:spLocks/>
          </p:cNvSpPr>
          <p:nvPr/>
        </p:nvSpPr>
        <p:spPr>
          <a:xfrm>
            <a:off x="10043667" y="2663296"/>
            <a:ext cx="2365139" cy="550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English Teacher </a:t>
            </a:r>
          </a:p>
        </p:txBody>
      </p:sp>
      <p:pic>
        <p:nvPicPr>
          <p:cNvPr id="14" name="Picture 13" descr="Cartoon a cartoon of a person waving&#10;&#10;Description automatically generated">
            <a:extLst>
              <a:ext uri="{FF2B5EF4-FFF2-40B4-BE49-F238E27FC236}">
                <a16:creationId xmlns:a16="http://schemas.microsoft.com/office/drawing/2014/main" id="{4331F989-80D6-A877-FB38-5E538CE52796}"/>
              </a:ext>
            </a:extLst>
          </p:cNvPr>
          <p:cNvPicPr>
            <a:picLocks noChangeAspect="1"/>
          </p:cNvPicPr>
          <p:nvPr/>
        </p:nvPicPr>
        <p:blipFill>
          <a:blip r:embed="rId11"/>
          <a:stretch>
            <a:fillRect/>
          </a:stretch>
        </p:blipFill>
        <p:spPr>
          <a:xfrm>
            <a:off x="2271713" y="3224213"/>
            <a:ext cx="1676400" cy="1600200"/>
          </a:xfrm>
          <a:prstGeom prst="rect">
            <a:avLst/>
          </a:prstGeom>
        </p:spPr>
      </p:pic>
      <p:pic>
        <p:nvPicPr>
          <p:cNvPr id="18" name="Picture 17" descr="A cartoon of a child holding a book&#10;&#10;Description automatically generated">
            <a:extLst>
              <a:ext uri="{FF2B5EF4-FFF2-40B4-BE49-F238E27FC236}">
                <a16:creationId xmlns:a16="http://schemas.microsoft.com/office/drawing/2014/main" id="{55D54871-D994-B3B2-60C4-3D960674C875}"/>
              </a:ext>
            </a:extLst>
          </p:cNvPr>
          <p:cNvPicPr>
            <a:picLocks noChangeAspect="1"/>
          </p:cNvPicPr>
          <p:nvPr/>
        </p:nvPicPr>
        <p:blipFill>
          <a:blip r:embed="rId12"/>
          <a:stretch>
            <a:fillRect/>
          </a:stretch>
        </p:blipFill>
        <p:spPr>
          <a:xfrm>
            <a:off x="6186488" y="3209925"/>
            <a:ext cx="1714500" cy="1600200"/>
          </a:xfrm>
          <a:prstGeom prst="rect">
            <a:avLst/>
          </a:prstGeom>
        </p:spPr>
      </p:pic>
      <p:pic>
        <p:nvPicPr>
          <p:cNvPr id="19" name="Picture 18" descr="Cartoon a cartoon of a person waving&#10;&#10;Description automatically generated">
            <a:extLst>
              <a:ext uri="{FF2B5EF4-FFF2-40B4-BE49-F238E27FC236}">
                <a16:creationId xmlns:a16="http://schemas.microsoft.com/office/drawing/2014/main" id="{56636040-211A-1096-3064-C2B3BD72E831}"/>
              </a:ext>
            </a:extLst>
          </p:cNvPr>
          <p:cNvPicPr>
            <a:picLocks noChangeAspect="1"/>
          </p:cNvPicPr>
          <p:nvPr/>
        </p:nvPicPr>
        <p:blipFill>
          <a:blip r:embed="rId13"/>
          <a:stretch>
            <a:fillRect/>
          </a:stretch>
        </p:blipFill>
        <p:spPr>
          <a:xfrm>
            <a:off x="9977438" y="395288"/>
            <a:ext cx="1866900" cy="1685925"/>
          </a:xfrm>
          <a:prstGeom prst="rect">
            <a:avLst/>
          </a:prstGeom>
        </p:spPr>
      </p:pic>
      <p:pic>
        <p:nvPicPr>
          <p:cNvPr id="22" name="Picture 21" descr="A cartoon of a person waving&#10;&#10;AI-generated content may be incorrect.">
            <a:extLst>
              <a:ext uri="{FF2B5EF4-FFF2-40B4-BE49-F238E27FC236}">
                <a16:creationId xmlns:a16="http://schemas.microsoft.com/office/drawing/2014/main" id="{34D7990D-150F-402B-3B80-E12D5964A5DF}"/>
              </a:ext>
            </a:extLst>
          </p:cNvPr>
          <p:cNvPicPr>
            <a:picLocks noChangeAspect="1"/>
          </p:cNvPicPr>
          <p:nvPr/>
        </p:nvPicPr>
        <p:blipFill>
          <a:blip r:embed="rId14"/>
          <a:stretch>
            <a:fillRect/>
          </a:stretch>
        </p:blipFill>
        <p:spPr>
          <a:xfrm>
            <a:off x="6246951" y="415214"/>
            <a:ext cx="1650829" cy="1688406"/>
          </a:xfrm>
          <a:prstGeom prst="rect">
            <a:avLst/>
          </a:prstGeom>
        </p:spPr>
      </p:pic>
    </p:spTree>
    <p:extLst>
      <p:ext uri="{BB962C8B-B14F-4D97-AF65-F5344CB8AC3E}">
        <p14:creationId xmlns:p14="http://schemas.microsoft.com/office/powerpoint/2010/main" val="326958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530F0-74A5-B64E-8BF5-EDC18B439FF1}"/>
              </a:ext>
            </a:extLst>
          </p:cNvPr>
          <p:cNvSpPr>
            <a:spLocks noGrp="1"/>
          </p:cNvSpPr>
          <p:nvPr>
            <p:ph type="body" idx="1"/>
          </p:nvPr>
        </p:nvSpPr>
        <p:spPr>
          <a:xfrm>
            <a:off x="442173" y="1142744"/>
            <a:ext cx="5425209" cy="823912"/>
          </a:xfrm>
        </p:spPr>
        <p:txBody>
          <a:bodyPr/>
          <a:lstStyle/>
          <a:p>
            <a:r>
              <a:rPr lang="en-US" dirty="0"/>
              <a:t>WEBSITE WRITER</a:t>
            </a:r>
          </a:p>
        </p:txBody>
      </p:sp>
      <p:sp>
        <p:nvSpPr>
          <p:cNvPr id="3" name="Content Placeholder 2">
            <a:extLst>
              <a:ext uri="{FF2B5EF4-FFF2-40B4-BE49-F238E27FC236}">
                <a16:creationId xmlns:a16="http://schemas.microsoft.com/office/drawing/2014/main" id="{04887FBE-5255-1F42-BCD4-D3F974CC82DC}"/>
              </a:ext>
            </a:extLst>
          </p:cNvPr>
          <p:cNvSpPr>
            <a:spLocks noGrp="1"/>
          </p:cNvSpPr>
          <p:nvPr>
            <p:ph sz="half" idx="2"/>
          </p:nvPr>
        </p:nvSpPr>
        <p:spPr>
          <a:xfrm>
            <a:off x="442174" y="1990305"/>
            <a:ext cx="5425209" cy="2365688"/>
          </a:xfrm>
        </p:spPr>
        <p:txBody>
          <a:bodyPr>
            <a:normAutofit/>
          </a:bodyPr>
          <a:lstStyle/>
          <a:p>
            <a:r>
              <a:rPr lang="en-US" b="1" dirty="0"/>
              <a:t>About this career: </a:t>
            </a:r>
            <a:endParaRPr lang="en-US" dirty="0"/>
          </a:p>
          <a:p>
            <a:r>
              <a:rPr lang="en-GB" dirty="0"/>
              <a:t>	Website writers are responsible for providing content for websites. A lot of this content will have been commissioned by editors to fit in with the style and existing subjects explored on the site. They can work on all different types of websites, from sales to current affairs.</a:t>
            </a:r>
            <a:endParaRPr lang="en-US" dirty="0"/>
          </a:p>
        </p:txBody>
      </p:sp>
      <p:sp>
        <p:nvSpPr>
          <p:cNvPr id="4" name="Content Placeholder 3">
            <a:extLst>
              <a:ext uri="{FF2B5EF4-FFF2-40B4-BE49-F238E27FC236}">
                <a16:creationId xmlns:a16="http://schemas.microsoft.com/office/drawing/2014/main" id="{EF23A440-D58B-FB43-91E9-6D8EE6EF53CC}"/>
              </a:ext>
            </a:extLst>
          </p:cNvPr>
          <p:cNvSpPr>
            <a:spLocks noGrp="1"/>
          </p:cNvSpPr>
          <p:nvPr>
            <p:ph sz="half" idx="10"/>
          </p:nvPr>
        </p:nvSpPr>
        <p:spPr>
          <a:xfrm>
            <a:off x="517513" y="4335040"/>
            <a:ext cx="5425209" cy="2238939"/>
          </a:xfrm>
        </p:spPr>
        <p:txBody>
          <a:bodyPr>
            <a:normAutofit fontScale="92500"/>
          </a:bodyPr>
          <a:lstStyle/>
          <a:p>
            <a:r>
              <a:rPr lang="en-US" b="1" dirty="0"/>
              <a:t>What would I do?</a:t>
            </a:r>
            <a:endParaRPr lang="en-GB" b="1" dirty="0"/>
          </a:p>
          <a:p>
            <a:pPr marL="285750" indent="-285750">
              <a:buFont typeface="Arial" panose="020B0604020202020204" pitchFamily="34" charset="0"/>
              <a:buChar char="•"/>
            </a:pPr>
            <a:r>
              <a:rPr lang="en-GB" dirty="0"/>
              <a:t>Write articles suitable for their target audience</a:t>
            </a:r>
          </a:p>
          <a:p>
            <a:pPr marL="285750" indent="-285750">
              <a:buFont typeface="Arial" panose="020B0604020202020204" pitchFamily="34" charset="0"/>
              <a:buChar char="•"/>
            </a:pPr>
            <a:r>
              <a:rPr lang="en-GB" dirty="0"/>
              <a:t>Research and gather material from a variety of sources</a:t>
            </a:r>
          </a:p>
          <a:p>
            <a:pPr marL="285750" indent="-285750">
              <a:buFont typeface="Arial" panose="020B0604020202020204" pitchFamily="34" charset="0"/>
              <a:buChar char="•"/>
            </a:pPr>
            <a:r>
              <a:rPr lang="en-GB" dirty="0"/>
              <a:t>Interview people relevant to the article</a:t>
            </a:r>
          </a:p>
          <a:p>
            <a:pPr marL="285750" indent="-285750">
              <a:buFont typeface="Arial" panose="020B0604020202020204" pitchFamily="34" charset="0"/>
              <a:buChar char="•"/>
            </a:pPr>
            <a:r>
              <a:rPr lang="en-GB" dirty="0"/>
              <a:t>Draw up schedules and ensure all deadlines are met</a:t>
            </a:r>
          </a:p>
          <a:p>
            <a:pPr marL="285750" indent="-285750">
              <a:buFont typeface="Arial" panose="020B0604020202020204" pitchFamily="34" charset="0"/>
              <a:buChar char="•"/>
            </a:pPr>
            <a:r>
              <a:rPr lang="en-GB" dirty="0"/>
              <a:t>Work within a team or alone on each piece of work</a:t>
            </a:r>
            <a:endParaRPr lang="en-US" dirty="0"/>
          </a:p>
          <a:p>
            <a:endParaRPr lang="en-US" dirty="0"/>
          </a:p>
        </p:txBody>
      </p:sp>
      <p:sp>
        <p:nvSpPr>
          <p:cNvPr id="5" name="Text Placeholder 4">
            <a:extLst>
              <a:ext uri="{FF2B5EF4-FFF2-40B4-BE49-F238E27FC236}">
                <a16:creationId xmlns:a16="http://schemas.microsoft.com/office/drawing/2014/main" id="{1DE1BCF5-1F2F-6340-98A0-42101DBEC50A}"/>
              </a:ext>
            </a:extLst>
          </p:cNvPr>
          <p:cNvSpPr>
            <a:spLocks noGrp="1"/>
          </p:cNvSpPr>
          <p:nvPr>
            <p:ph type="body" idx="11"/>
          </p:nvPr>
        </p:nvSpPr>
        <p:spPr>
          <a:xfrm>
            <a:off x="5942722" y="358304"/>
            <a:ext cx="5425209" cy="823912"/>
          </a:xfrm>
        </p:spPr>
        <p:txBody>
          <a:bodyPr/>
          <a:lstStyle/>
          <a:p>
            <a:r>
              <a:rPr lang="en-US" dirty="0"/>
              <a:t>COMMUNICATIONS MANAGER </a:t>
            </a:r>
          </a:p>
        </p:txBody>
      </p:sp>
      <p:sp>
        <p:nvSpPr>
          <p:cNvPr id="6" name="Content Placeholder 5">
            <a:extLst>
              <a:ext uri="{FF2B5EF4-FFF2-40B4-BE49-F238E27FC236}">
                <a16:creationId xmlns:a16="http://schemas.microsoft.com/office/drawing/2014/main" id="{B2ADEE7B-E5C1-1D48-AADE-5CF0170C73D7}"/>
              </a:ext>
            </a:extLst>
          </p:cNvPr>
          <p:cNvSpPr>
            <a:spLocks noGrp="1"/>
          </p:cNvSpPr>
          <p:nvPr>
            <p:ph sz="half" idx="12"/>
          </p:nvPr>
        </p:nvSpPr>
        <p:spPr>
          <a:xfrm>
            <a:off x="5942722" y="1118185"/>
            <a:ext cx="5955084" cy="2833060"/>
          </a:xfrm>
        </p:spPr>
        <p:txBody>
          <a:bodyPr>
            <a:normAutofit lnSpcReduction="10000"/>
          </a:bodyPr>
          <a:lstStyle/>
          <a:p>
            <a:r>
              <a:rPr lang="en-US" b="1" dirty="0"/>
              <a:t>About this career: </a:t>
            </a:r>
            <a:endParaRPr lang="en-US" dirty="0"/>
          </a:p>
          <a:p>
            <a:r>
              <a:rPr lang="en-GB" dirty="0"/>
              <a:t>	Working in communications for a business is all about promoting to the public the good things that the business does. If anything goes wrong at the business, it is your job to defend the company and speak to members of the media, who will feature news stories about the business in newspapers, on television and the internet. Communications managers can also work on an internal level, which involves informing employees about what is happening within a business, communicating with them through employee newsletters, briefing notes and internal websites.</a:t>
            </a:r>
            <a:endParaRPr lang="en-US" dirty="0"/>
          </a:p>
        </p:txBody>
      </p:sp>
      <p:sp>
        <p:nvSpPr>
          <p:cNvPr id="7" name="Content Placeholder 6">
            <a:extLst>
              <a:ext uri="{FF2B5EF4-FFF2-40B4-BE49-F238E27FC236}">
                <a16:creationId xmlns:a16="http://schemas.microsoft.com/office/drawing/2014/main" id="{F9463564-5D30-234D-B679-60F8C5EA968B}"/>
              </a:ext>
            </a:extLst>
          </p:cNvPr>
          <p:cNvSpPr>
            <a:spLocks noGrp="1"/>
          </p:cNvSpPr>
          <p:nvPr>
            <p:ph sz="half" idx="13"/>
          </p:nvPr>
        </p:nvSpPr>
        <p:spPr>
          <a:xfrm>
            <a:off x="6096000" y="3827722"/>
            <a:ext cx="5738889" cy="2746257"/>
          </a:xfrm>
        </p:spPr>
        <p:txBody>
          <a:bodyPr>
            <a:normAutofit fontScale="92500" lnSpcReduction="20000"/>
          </a:bodyPr>
          <a:lstStyle/>
          <a:p>
            <a:r>
              <a:rPr lang="en-US" b="1" dirty="0"/>
              <a:t>What would I do? </a:t>
            </a:r>
          </a:p>
          <a:p>
            <a:r>
              <a:rPr lang="en-US" dirty="0"/>
              <a:t>Working in a communications department involves: </a:t>
            </a:r>
          </a:p>
          <a:p>
            <a:pPr marL="285750" indent="-285750">
              <a:buFont typeface="Arial" panose="020B0604020202020204" pitchFamily="34" charset="0"/>
              <a:buChar char="•"/>
            </a:pPr>
            <a:r>
              <a:rPr lang="en-GB" dirty="0"/>
              <a:t>Acting as spokesperson for the business you work for and answering journalists' enquiries</a:t>
            </a:r>
          </a:p>
          <a:p>
            <a:pPr marL="285750" indent="-285750">
              <a:buFont typeface="Arial" panose="020B0604020202020204" pitchFamily="34" charset="0"/>
              <a:buChar char="•"/>
            </a:pPr>
            <a:r>
              <a:rPr lang="en-GB" dirty="0"/>
              <a:t>Writing press releases</a:t>
            </a:r>
          </a:p>
          <a:p>
            <a:pPr marL="285750" indent="-285750">
              <a:buFont typeface="Arial" panose="020B0604020202020204" pitchFamily="34" charset="0"/>
              <a:buChar char="•"/>
            </a:pPr>
            <a:r>
              <a:rPr lang="en-GB" dirty="0"/>
              <a:t>Arranging press conferences, media interviews, visits and public events</a:t>
            </a:r>
          </a:p>
          <a:p>
            <a:pPr marL="285750" indent="-285750">
              <a:buFont typeface="Arial" panose="020B0604020202020204" pitchFamily="34" charset="0"/>
              <a:buChar char="•"/>
            </a:pPr>
            <a:r>
              <a:rPr lang="en-GB" dirty="0"/>
              <a:t>Monitoring what the media are saying about your organisation</a:t>
            </a:r>
          </a:p>
          <a:p>
            <a:pPr marL="285750" indent="-285750">
              <a:buFont typeface="Arial" panose="020B0604020202020204" pitchFamily="34" charset="0"/>
              <a:buChar char="•"/>
            </a:pPr>
            <a:r>
              <a:rPr lang="en-GB" dirty="0"/>
              <a:t>Shaping the company's communication policies and practices</a:t>
            </a:r>
            <a:endParaRPr lang="en-US" dirty="0"/>
          </a:p>
        </p:txBody>
      </p:sp>
      <p:sp>
        <p:nvSpPr>
          <p:cNvPr id="8" name="Text Placeholder 1">
            <a:extLst>
              <a:ext uri="{FF2B5EF4-FFF2-40B4-BE49-F238E27FC236}">
                <a16:creationId xmlns:a16="http://schemas.microsoft.com/office/drawing/2014/main" id="{6B1E50ED-70D5-E2C3-B0B1-1B77CBFBD333}"/>
              </a:ext>
            </a:extLst>
          </p:cNvPr>
          <p:cNvSpPr txBox="1">
            <a:spLocks/>
          </p:cNvSpPr>
          <p:nvPr/>
        </p:nvSpPr>
        <p:spPr>
          <a:xfrm>
            <a:off x="442174" y="405982"/>
            <a:ext cx="5425209"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u="sng" dirty="0"/>
              <a:t>CAREERS LINKED TO ENGLISH… </a:t>
            </a:r>
          </a:p>
        </p:txBody>
      </p:sp>
      <p:pic>
        <p:nvPicPr>
          <p:cNvPr id="10" name="Picture 9">
            <a:extLst>
              <a:ext uri="{FF2B5EF4-FFF2-40B4-BE49-F238E27FC236}">
                <a16:creationId xmlns:a16="http://schemas.microsoft.com/office/drawing/2014/main" id="{B4E56366-AAF8-A17F-E125-C7233A6F1173}"/>
              </a:ext>
            </a:extLst>
          </p:cNvPr>
          <p:cNvPicPr>
            <a:picLocks noChangeAspect="1"/>
          </p:cNvPicPr>
          <p:nvPr/>
        </p:nvPicPr>
        <p:blipFill>
          <a:blip r:embed="rId3"/>
          <a:stretch>
            <a:fillRect/>
          </a:stretch>
        </p:blipFill>
        <p:spPr>
          <a:xfrm>
            <a:off x="4041025" y="1320135"/>
            <a:ext cx="1521908" cy="974888"/>
          </a:xfrm>
          <a:prstGeom prst="rect">
            <a:avLst/>
          </a:prstGeom>
        </p:spPr>
      </p:pic>
    </p:spTree>
    <p:extLst>
      <p:ext uri="{BB962C8B-B14F-4D97-AF65-F5344CB8AC3E}">
        <p14:creationId xmlns:p14="http://schemas.microsoft.com/office/powerpoint/2010/main" val="53911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C8AE1D-4E46-DC4A-9343-38B508E82A8B}"/>
              </a:ext>
            </a:extLst>
          </p:cNvPr>
          <p:cNvSpPr>
            <a:spLocks noGrp="1"/>
          </p:cNvSpPr>
          <p:nvPr>
            <p:ph type="body" idx="1"/>
          </p:nvPr>
        </p:nvSpPr>
        <p:spPr>
          <a:xfrm>
            <a:off x="559130" y="1189057"/>
            <a:ext cx="5425209" cy="823912"/>
          </a:xfrm>
        </p:spPr>
        <p:txBody>
          <a:bodyPr/>
          <a:lstStyle/>
          <a:p>
            <a:r>
              <a:rPr lang="en-US" dirty="0"/>
              <a:t>SCRIPTWRITER </a:t>
            </a:r>
          </a:p>
        </p:txBody>
      </p:sp>
      <p:sp>
        <p:nvSpPr>
          <p:cNvPr id="3" name="Content Placeholder 2">
            <a:extLst>
              <a:ext uri="{FF2B5EF4-FFF2-40B4-BE49-F238E27FC236}">
                <a16:creationId xmlns:a16="http://schemas.microsoft.com/office/drawing/2014/main" id="{D7621570-1360-DA41-AE69-577F3BCE0F95}"/>
              </a:ext>
            </a:extLst>
          </p:cNvPr>
          <p:cNvSpPr>
            <a:spLocks noGrp="1"/>
          </p:cNvSpPr>
          <p:nvPr>
            <p:ph sz="half" idx="2"/>
          </p:nvPr>
        </p:nvSpPr>
        <p:spPr>
          <a:xfrm>
            <a:off x="559132" y="2013772"/>
            <a:ext cx="5425209" cy="2238939"/>
          </a:xfrm>
        </p:spPr>
        <p:txBody>
          <a:bodyPr>
            <a:normAutofit/>
          </a:bodyPr>
          <a:lstStyle/>
          <a:p>
            <a:r>
              <a:rPr lang="en-US" b="1" dirty="0"/>
              <a:t>About this career: </a:t>
            </a:r>
          </a:p>
          <a:p>
            <a:r>
              <a:rPr lang="en-GB" dirty="0"/>
              <a:t>	Scriptwriters are creators of some of film and television's most loved productions. They either produce their own original ideas for a film or programme, or they adapt a novel into a screenplay, getting it ready to be turned into a production. It can be an unstable job, but it is often worth it when scriptwriters see their work on the big or small screen.</a:t>
            </a:r>
            <a:endParaRPr lang="en-US" dirty="0"/>
          </a:p>
        </p:txBody>
      </p:sp>
      <p:sp>
        <p:nvSpPr>
          <p:cNvPr id="4" name="Content Placeholder 3">
            <a:extLst>
              <a:ext uri="{FF2B5EF4-FFF2-40B4-BE49-F238E27FC236}">
                <a16:creationId xmlns:a16="http://schemas.microsoft.com/office/drawing/2014/main" id="{65AFD954-04B9-7E4E-A310-3FF865082EDD}"/>
              </a:ext>
            </a:extLst>
          </p:cNvPr>
          <p:cNvSpPr>
            <a:spLocks noGrp="1"/>
          </p:cNvSpPr>
          <p:nvPr>
            <p:ph sz="half" idx="10"/>
          </p:nvPr>
        </p:nvSpPr>
        <p:spPr>
          <a:xfrm>
            <a:off x="559132" y="4447772"/>
            <a:ext cx="5425209" cy="2238939"/>
          </a:xfrm>
        </p:spPr>
        <p:txBody>
          <a:bodyPr>
            <a:normAutofit fontScale="92500" lnSpcReduction="20000"/>
          </a:bodyPr>
          <a:lstStyle/>
          <a:p>
            <a:r>
              <a:rPr lang="en-US" b="1" dirty="0"/>
              <a:t>What would I do? </a:t>
            </a:r>
          </a:p>
          <a:p>
            <a:pPr marL="285750" indent="-285750">
              <a:buFont typeface="Arial" panose="020B0604020202020204" pitchFamily="34" charset="0"/>
              <a:buChar char="•"/>
            </a:pPr>
            <a:r>
              <a:rPr lang="en-GB" dirty="0"/>
              <a:t>Select a subject matter based on personal or public interest or as commissioned by a production company</a:t>
            </a:r>
          </a:p>
          <a:p>
            <a:pPr marL="285750" indent="-285750">
              <a:buFont typeface="Arial" panose="020B0604020202020204" pitchFamily="34" charset="0"/>
              <a:buChar char="•"/>
            </a:pPr>
            <a:r>
              <a:rPr lang="en-GB" dirty="0"/>
              <a:t>Adapt novels into dialogue</a:t>
            </a:r>
          </a:p>
          <a:p>
            <a:pPr marL="285750" indent="-285750">
              <a:buFont typeface="Arial" panose="020B0604020202020204" pitchFamily="34" charset="0"/>
              <a:buChar char="•"/>
            </a:pPr>
            <a:r>
              <a:rPr lang="en-GB" dirty="0"/>
              <a:t>Undertake research into plot lines, places and characters</a:t>
            </a:r>
          </a:p>
          <a:p>
            <a:pPr marL="285750" indent="-285750">
              <a:buFont typeface="Arial" panose="020B0604020202020204" pitchFamily="34" charset="0"/>
              <a:buChar char="•"/>
            </a:pPr>
            <a:r>
              <a:rPr lang="en-GB" dirty="0"/>
              <a:t>Hire an agent to submit scripts to directors and producers</a:t>
            </a:r>
            <a:endParaRPr lang="en-US" dirty="0"/>
          </a:p>
        </p:txBody>
      </p:sp>
      <p:sp>
        <p:nvSpPr>
          <p:cNvPr id="5" name="Text Placeholder 4">
            <a:extLst>
              <a:ext uri="{FF2B5EF4-FFF2-40B4-BE49-F238E27FC236}">
                <a16:creationId xmlns:a16="http://schemas.microsoft.com/office/drawing/2014/main" id="{D08FCDCC-F737-334A-8891-B6FFEEA4753D}"/>
              </a:ext>
            </a:extLst>
          </p:cNvPr>
          <p:cNvSpPr>
            <a:spLocks noGrp="1"/>
          </p:cNvSpPr>
          <p:nvPr>
            <p:ph type="body" idx="11"/>
          </p:nvPr>
        </p:nvSpPr>
        <p:spPr>
          <a:xfrm>
            <a:off x="6207661" y="381969"/>
            <a:ext cx="5425209" cy="823912"/>
          </a:xfrm>
        </p:spPr>
        <p:txBody>
          <a:bodyPr/>
          <a:lstStyle/>
          <a:p>
            <a:r>
              <a:rPr lang="en-US" dirty="0"/>
              <a:t>PRIMARY SCHOOL TEACHER </a:t>
            </a:r>
          </a:p>
        </p:txBody>
      </p:sp>
      <p:sp>
        <p:nvSpPr>
          <p:cNvPr id="6" name="Content Placeholder 5">
            <a:extLst>
              <a:ext uri="{FF2B5EF4-FFF2-40B4-BE49-F238E27FC236}">
                <a16:creationId xmlns:a16="http://schemas.microsoft.com/office/drawing/2014/main" id="{B107D4BB-0DA9-E04D-B59E-29C8E40DBD3C}"/>
              </a:ext>
            </a:extLst>
          </p:cNvPr>
          <p:cNvSpPr>
            <a:spLocks noGrp="1"/>
          </p:cNvSpPr>
          <p:nvPr>
            <p:ph sz="half" idx="12"/>
          </p:nvPr>
        </p:nvSpPr>
        <p:spPr>
          <a:xfrm>
            <a:off x="6207661" y="1356242"/>
            <a:ext cx="5425209" cy="2238939"/>
          </a:xfrm>
        </p:spPr>
        <p:txBody>
          <a:bodyPr>
            <a:normAutofit fontScale="92500" lnSpcReduction="10000"/>
          </a:bodyPr>
          <a:lstStyle/>
          <a:p>
            <a:r>
              <a:rPr lang="en-US" b="1" dirty="0"/>
              <a:t>About this career: </a:t>
            </a:r>
          </a:p>
          <a:p>
            <a:r>
              <a:rPr lang="en-GB" dirty="0"/>
              <a:t>	Primary school teachers work with children aged between five and 11 years old. They usually teach one class in all subjects covered by the National Curriculum, and they would also have a specialist subject, which they may co-ordinate throughout the school. Primary school teachers spend most of their time with pupils, building relationships and encouraging them to learn and achieve their potential.</a:t>
            </a:r>
            <a:endParaRPr lang="en-US" dirty="0"/>
          </a:p>
        </p:txBody>
      </p:sp>
      <p:sp>
        <p:nvSpPr>
          <p:cNvPr id="7" name="Content Placeholder 6">
            <a:extLst>
              <a:ext uri="{FF2B5EF4-FFF2-40B4-BE49-F238E27FC236}">
                <a16:creationId xmlns:a16="http://schemas.microsoft.com/office/drawing/2014/main" id="{E6F56435-D269-F746-96E8-093AA1671579}"/>
              </a:ext>
            </a:extLst>
          </p:cNvPr>
          <p:cNvSpPr>
            <a:spLocks noGrp="1"/>
          </p:cNvSpPr>
          <p:nvPr>
            <p:ph sz="half" idx="13"/>
          </p:nvPr>
        </p:nvSpPr>
        <p:spPr>
          <a:xfrm>
            <a:off x="6207661" y="3797930"/>
            <a:ext cx="5425209" cy="2724776"/>
          </a:xfrm>
        </p:spPr>
        <p:txBody>
          <a:bodyPr>
            <a:normAutofit fontScale="92500" lnSpcReduction="20000"/>
          </a:bodyPr>
          <a:lstStyle/>
          <a:p>
            <a:r>
              <a:rPr lang="en-US" b="1" dirty="0"/>
              <a:t>What would I do? </a:t>
            </a:r>
          </a:p>
          <a:p>
            <a:r>
              <a:rPr lang="en-GB" dirty="0"/>
              <a:t>	Being a primary school teacher is not just about teaching! It also involves:</a:t>
            </a:r>
          </a:p>
          <a:p>
            <a:pPr marL="285750" indent="-285750">
              <a:buFont typeface="Arial" panose="020B0604020202020204" pitchFamily="34" charset="0"/>
              <a:buChar char="•"/>
            </a:pPr>
            <a:r>
              <a:rPr lang="en-GB" dirty="0"/>
              <a:t>Planning lessons</a:t>
            </a:r>
          </a:p>
          <a:p>
            <a:pPr marL="285750" indent="-285750">
              <a:buFont typeface="Arial" panose="020B0604020202020204" pitchFamily="34" charset="0"/>
              <a:buChar char="•"/>
            </a:pPr>
            <a:r>
              <a:rPr lang="en-GB" dirty="0"/>
              <a:t>Putting up displays in the classroom</a:t>
            </a:r>
          </a:p>
          <a:p>
            <a:pPr marL="285750" indent="-285750">
              <a:buFont typeface="Arial" panose="020B0604020202020204" pitchFamily="34" charset="0"/>
              <a:buChar char="•"/>
            </a:pPr>
            <a:r>
              <a:rPr lang="en-GB" dirty="0"/>
              <a:t>Marking pupils' work</a:t>
            </a:r>
          </a:p>
          <a:p>
            <a:pPr marL="285750" indent="-285750">
              <a:buFont typeface="Arial" panose="020B0604020202020204" pitchFamily="34" charset="0"/>
              <a:buChar char="•"/>
            </a:pPr>
            <a:r>
              <a:rPr lang="en-GB" dirty="0"/>
              <a:t>Meeting with parents and carers to discuss pupils' progress</a:t>
            </a:r>
          </a:p>
          <a:p>
            <a:pPr marL="285750" indent="-285750">
              <a:buFont typeface="Arial" panose="020B0604020202020204" pitchFamily="34" charset="0"/>
              <a:buChar char="•"/>
            </a:pPr>
            <a:r>
              <a:rPr lang="en-GB" dirty="0"/>
              <a:t>Organising outings and sporting events</a:t>
            </a:r>
          </a:p>
          <a:p>
            <a:pPr marL="285750" indent="-285750">
              <a:buFont typeface="Arial" panose="020B0604020202020204" pitchFamily="34" charset="0"/>
              <a:buChar char="•"/>
            </a:pPr>
            <a:r>
              <a:rPr lang="en-GB" dirty="0"/>
              <a:t>Attending meetings and training events</a:t>
            </a:r>
            <a:endParaRPr lang="en-US" dirty="0"/>
          </a:p>
        </p:txBody>
      </p:sp>
      <p:sp>
        <p:nvSpPr>
          <p:cNvPr id="8" name="Text Placeholder 1">
            <a:extLst>
              <a:ext uri="{FF2B5EF4-FFF2-40B4-BE49-F238E27FC236}">
                <a16:creationId xmlns:a16="http://schemas.microsoft.com/office/drawing/2014/main" id="{33C2A77E-45A2-2657-CF88-F6ED60BA4207}"/>
              </a:ext>
            </a:extLst>
          </p:cNvPr>
          <p:cNvSpPr txBox="1">
            <a:spLocks/>
          </p:cNvSpPr>
          <p:nvPr/>
        </p:nvSpPr>
        <p:spPr>
          <a:xfrm>
            <a:off x="442174" y="405982"/>
            <a:ext cx="5425209"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u="sng" dirty="0"/>
              <a:t>CAREERS LINKED TO ENGLISH… </a:t>
            </a:r>
          </a:p>
        </p:txBody>
      </p:sp>
      <p:pic>
        <p:nvPicPr>
          <p:cNvPr id="9" name="Picture 8">
            <a:extLst>
              <a:ext uri="{FF2B5EF4-FFF2-40B4-BE49-F238E27FC236}">
                <a16:creationId xmlns:a16="http://schemas.microsoft.com/office/drawing/2014/main" id="{23D9509B-E598-5C89-09BC-90189D5F50AC}"/>
              </a:ext>
            </a:extLst>
          </p:cNvPr>
          <p:cNvPicPr>
            <a:picLocks noChangeAspect="1"/>
          </p:cNvPicPr>
          <p:nvPr/>
        </p:nvPicPr>
        <p:blipFill>
          <a:blip r:embed="rId2"/>
          <a:stretch>
            <a:fillRect/>
          </a:stretch>
        </p:blipFill>
        <p:spPr>
          <a:xfrm>
            <a:off x="3106795" y="1040898"/>
            <a:ext cx="2560358" cy="1333691"/>
          </a:xfrm>
          <a:prstGeom prst="rect">
            <a:avLst/>
          </a:prstGeom>
        </p:spPr>
      </p:pic>
    </p:spTree>
    <p:extLst>
      <p:ext uri="{BB962C8B-B14F-4D97-AF65-F5344CB8AC3E}">
        <p14:creationId xmlns:p14="http://schemas.microsoft.com/office/powerpoint/2010/main" val="118993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43EDA1-B27F-5C4C-93CC-8F72683A5FD0}"/>
              </a:ext>
            </a:extLst>
          </p:cNvPr>
          <p:cNvSpPr>
            <a:spLocks noGrp="1"/>
          </p:cNvSpPr>
          <p:nvPr>
            <p:ph type="body" idx="1"/>
          </p:nvPr>
        </p:nvSpPr>
        <p:spPr>
          <a:xfrm>
            <a:off x="399643" y="398735"/>
            <a:ext cx="3551142" cy="823912"/>
          </a:xfrm>
        </p:spPr>
        <p:txBody>
          <a:bodyPr>
            <a:normAutofit lnSpcReduction="10000"/>
          </a:bodyPr>
          <a:lstStyle/>
          <a:p>
            <a:pPr algn="ctr"/>
            <a:r>
              <a:rPr lang="en-US" dirty="0"/>
              <a:t>Activity 1: </a:t>
            </a:r>
          </a:p>
          <a:p>
            <a:pPr algn="ctr"/>
            <a:r>
              <a:rPr lang="en-US" dirty="0"/>
              <a:t>Writing a Book Review </a:t>
            </a:r>
          </a:p>
        </p:txBody>
      </p:sp>
      <p:sp>
        <p:nvSpPr>
          <p:cNvPr id="3" name="Content Placeholder 2">
            <a:extLst>
              <a:ext uri="{FF2B5EF4-FFF2-40B4-BE49-F238E27FC236}">
                <a16:creationId xmlns:a16="http://schemas.microsoft.com/office/drawing/2014/main" id="{B9353034-390E-244B-AE50-40F07BC3A939}"/>
              </a:ext>
            </a:extLst>
          </p:cNvPr>
          <p:cNvSpPr>
            <a:spLocks noGrp="1"/>
          </p:cNvSpPr>
          <p:nvPr>
            <p:ph sz="half" idx="2"/>
          </p:nvPr>
        </p:nvSpPr>
        <p:spPr>
          <a:xfrm>
            <a:off x="208257" y="1299143"/>
            <a:ext cx="4131776" cy="5466417"/>
          </a:xfrm>
        </p:spPr>
        <p:txBody>
          <a:bodyPr vert="horz" lIns="91440" tIns="45720" rIns="91440" bIns="45720" rtlCol="0" anchor="t">
            <a:normAutofit/>
          </a:bodyPr>
          <a:lstStyle/>
          <a:p>
            <a:r>
              <a:rPr lang="en-US" dirty="0"/>
              <a:t>	Tell us all about your favourite book! </a:t>
            </a:r>
          </a:p>
          <a:p>
            <a:endParaRPr lang="en-US" dirty="0"/>
          </a:p>
          <a:p>
            <a:r>
              <a:rPr lang="en-US" dirty="0"/>
              <a:t>	Write a review on a book you have read and enjoyed. Include the following information: </a:t>
            </a:r>
          </a:p>
          <a:p>
            <a:endParaRPr lang="en-US" dirty="0"/>
          </a:p>
          <a:p>
            <a:pPr marL="285750" indent="-285750">
              <a:buFontTx/>
              <a:buChar char="-"/>
            </a:pPr>
            <a:r>
              <a:rPr lang="en-US" dirty="0"/>
              <a:t>The title of the book and a star rating </a:t>
            </a:r>
          </a:p>
          <a:p>
            <a:pPr marL="285750" indent="-285750">
              <a:buFontTx/>
              <a:buChar char="-"/>
            </a:pPr>
            <a:r>
              <a:rPr lang="en-US" dirty="0"/>
              <a:t>Outline of the plot</a:t>
            </a:r>
          </a:p>
          <a:p>
            <a:pPr marL="285750" indent="-285750">
              <a:buFontTx/>
              <a:buChar char="-"/>
            </a:pPr>
            <a:r>
              <a:rPr lang="en-US" dirty="0"/>
              <a:t>Description of the main characters</a:t>
            </a:r>
          </a:p>
          <a:p>
            <a:pPr marL="285750" indent="-285750">
              <a:buFontTx/>
              <a:buChar char="-"/>
            </a:pPr>
            <a:r>
              <a:rPr lang="en-US" dirty="0">
                <a:latin typeface="Century Gothic"/>
              </a:rPr>
              <a:t>Comments on the style – was it written in first person or third person? Did it include any flashbacks? Was the setting described in detail? What was your favourite thing about the book? How could it be better? </a:t>
            </a:r>
            <a:endParaRPr lang="en-US" dirty="0"/>
          </a:p>
          <a:p>
            <a:pPr marL="285750" indent="-285750">
              <a:buFontTx/>
              <a:buChar char="-"/>
            </a:pPr>
            <a:r>
              <a:rPr lang="en-US" dirty="0"/>
              <a:t>Conclusion – do you think the writer had a particular message? Who would you recommend this book to and why? </a:t>
            </a:r>
          </a:p>
          <a:p>
            <a:pPr marL="285750" indent="-285750">
              <a:buFontTx/>
              <a:buChar char="-"/>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5924CB88-ECA6-0240-A35E-B5AC3B407B4F}"/>
              </a:ext>
            </a:extLst>
          </p:cNvPr>
          <p:cNvSpPr>
            <a:spLocks noGrp="1"/>
          </p:cNvSpPr>
          <p:nvPr>
            <p:ph type="body" idx="10"/>
          </p:nvPr>
        </p:nvSpPr>
        <p:spPr>
          <a:xfrm>
            <a:off x="4192347" y="398735"/>
            <a:ext cx="3551142" cy="823912"/>
          </a:xfrm>
        </p:spPr>
        <p:txBody>
          <a:bodyPr>
            <a:normAutofit lnSpcReduction="10000"/>
          </a:bodyPr>
          <a:lstStyle/>
          <a:p>
            <a:pPr algn="ctr"/>
            <a:r>
              <a:rPr lang="en-US" dirty="0"/>
              <a:t>Activity 2: </a:t>
            </a:r>
          </a:p>
          <a:p>
            <a:pPr algn="ctr"/>
            <a:r>
              <a:rPr lang="en-US" dirty="0"/>
              <a:t>Time Capsule Letter </a:t>
            </a:r>
          </a:p>
        </p:txBody>
      </p:sp>
      <p:sp>
        <p:nvSpPr>
          <p:cNvPr id="5" name="Content Placeholder 4">
            <a:extLst>
              <a:ext uri="{FF2B5EF4-FFF2-40B4-BE49-F238E27FC236}">
                <a16:creationId xmlns:a16="http://schemas.microsoft.com/office/drawing/2014/main" id="{046FCC5D-8412-3943-9E9F-5003FE82546B}"/>
              </a:ext>
            </a:extLst>
          </p:cNvPr>
          <p:cNvSpPr>
            <a:spLocks noGrp="1"/>
          </p:cNvSpPr>
          <p:nvPr>
            <p:ph sz="half" idx="11"/>
          </p:nvPr>
        </p:nvSpPr>
        <p:spPr>
          <a:xfrm>
            <a:off x="4499521" y="1380810"/>
            <a:ext cx="2666823" cy="4511359"/>
          </a:xfrm>
        </p:spPr>
        <p:txBody>
          <a:bodyPr>
            <a:normAutofit/>
          </a:bodyPr>
          <a:lstStyle/>
          <a:p>
            <a:r>
              <a:rPr lang="en-GB" dirty="0"/>
              <a:t>	Write a letter to yourself which you will read again at the end of Year 11.</a:t>
            </a:r>
          </a:p>
          <a:p>
            <a:r>
              <a:rPr lang="en-GB" dirty="0"/>
              <a:t> </a:t>
            </a:r>
          </a:p>
          <a:p>
            <a:r>
              <a:rPr lang="en-GB" dirty="0"/>
              <a:t>	Explain what you hope to have achieved by the time you finish secondary school and outline what your hopes and dreams are for life beyond school. </a:t>
            </a:r>
          </a:p>
          <a:p>
            <a:endParaRPr lang="en-GB" dirty="0"/>
          </a:p>
          <a:p>
            <a:endParaRPr lang="en-GB" dirty="0"/>
          </a:p>
        </p:txBody>
      </p:sp>
      <p:sp>
        <p:nvSpPr>
          <p:cNvPr id="6" name="Text Placeholder 5">
            <a:extLst>
              <a:ext uri="{FF2B5EF4-FFF2-40B4-BE49-F238E27FC236}">
                <a16:creationId xmlns:a16="http://schemas.microsoft.com/office/drawing/2014/main" id="{68B98FC1-913B-D044-9FD7-990F00EF7E7C}"/>
              </a:ext>
            </a:extLst>
          </p:cNvPr>
          <p:cNvSpPr>
            <a:spLocks noGrp="1"/>
          </p:cNvSpPr>
          <p:nvPr>
            <p:ph type="body" idx="12"/>
          </p:nvPr>
        </p:nvSpPr>
        <p:spPr>
          <a:xfrm>
            <a:off x="7985051" y="398735"/>
            <a:ext cx="3166030" cy="823912"/>
          </a:xfrm>
        </p:spPr>
        <p:txBody>
          <a:bodyPr>
            <a:normAutofit lnSpcReduction="10000"/>
          </a:bodyPr>
          <a:lstStyle/>
          <a:p>
            <a:pPr algn="ctr"/>
            <a:r>
              <a:rPr lang="en-US" dirty="0"/>
              <a:t>Activity 3: </a:t>
            </a:r>
          </a:p>
          <a:p>
            <a:pPr algn="ctr"/>
            <a:r>
              <a:rPr lang="en-US" dirty="0"/>
              <a:t>‘About Me’ Poetry </a:t>
            </a:r>
          </a:p>
        </p:txBody>
      </p:sp>
      <p:sp>
        <p:nvSpPr>
          <p:cNvPr id="7" name="Content Placeholder 6">
            <a:extLst>
              <a:ext uri="{FF2B5EF4-FFF2-40B4-BE49-F238E27FC236}">
                <a16:creationId xmlns:a16="http://schemas.microsoft.com/office/drawing/2014/main" id="{7E14FB9A-7721-4A4B-99BC-AE3FCA8326D0}"/>
              </a:ext>
            </a:extLst>
          </p:cNvPr>
          <p:cNvSpPr>
            <a:spLocks noGrp="1"/>
          </p:cNvSpPr>
          <p:nvPr>
            <p:ph sz="half" idx="13"/>
          </p:nvPr>
        </p:nvSpPr>
        <p:spPr>
          <a:xfrm>
            <a:off x="7614728" y="1363507"/>
            <a:ext cx="4131776" cy="5337691"/>
          </a:xfrm>
        </p:spPr>
        <p:txBody>
          <a:bodyPr>
            <a:normAutofit fontScale="92500" lnSpcReduction="20000"/>
          </a:bodyPr>
          <a:lstStyle/>
          <a:p>
            <a:r>
              <a:rPr lang="en-GB" dirty="0"/>
              <a:t>	Create an acrostic poem to introduce yourself to us. Tell us what you enjoy doing and what makes you unique. To form the acrostic, you could use the phrase ‘ABOUT ME’, GOOLE ACADEMY, or your own name.</a:t>
            </a:r>
          </a:p>
          <a:p>
            <a:endParaRPr lang="en-GB" dirty="0"/>
          </a:p>
          <a:p>
            <a:r>
              <a:rPr lang="en-GB" b="1" dirty="0"/>
              <a:t>	</a:t>
            </a:r>
            <a:r>
              <a:rPr lang="en-GB" b="1" u="sng" dirty="0"/>
              <a:t>G</a:t>
            </a:r>
            <a:r>
              <a:rPr lang="en-GB" dirty="0"/>
              <a:t>reat staff and students</a:t>
            </a:r>
          </a:p>
          <a:p>
            <a:r>
              <a:rPr lang="en-GB" b="1" dirty="0"/>
              <a:t>	</a:t>
            </a:r>
            <a:r>
              <a:rPr lang="en-GB" b="1" u="sng" dirty="0"/>
              <a:t>O</a:t>
            </a:r>
            <a:r>
              <a:rPr lang="en-GB" dirty="0"/>
              <a:t>pportunities all around</a:t>
            </a:r>
          </a:p>
          <a:p>
            <a:r>
              <a:rPr lang="en-GB" b="1" dirty="0"/>
              <a:t>	</a:t>
            </a:r>
            <a:r>
              <a:rPr lang="en-GB" b="1" u="sng" dirty="0"/>
              <a:t>O</a:t>
            </a:r>
            <a:r>
              <a:rPr lang="en-GB" dirty="0"/>
              <a:t>ur lessons are exciting</a:t>
            </a:r>
          </a:p>
          <a:p>
            <a:r>
              <a:rPr lang="en-GB" b="1" dirty="0"/>
              <a:t>	</a:t>
            </a:r>
            <a:r>
              <a:rPr lang="en-GB" b="1" u="sng" dirty="0"/>
              <a:t>L</a:t>
            </a:r>
            <a:r>
              <a:rPr lang="en-GB" dirty="0"/>
              <a:t>earning is fun</a:t>
            </a:r>
          </a:p>
          <a:p>
            <a:r>
              <a:rPr lang="en-GB" b="1" dirty="0"/>
              <a:t>	</a:t>
            </a:r>
            <a:r>
              <a:rPr lang="en-GB" b="1" u="sng" dirty="0"/>
              <a:t>E</a:t>
            </a:r>
            <a:r>
              <a:rPr lang="en-GB" dirty="0"/>
              <a:t>nglish inspires all</a:t>
            </a:r>
          </a:p>
          <a:p>
            <a:endParaRPr lang="en-GB" dirty="0"/>
          </a:p>
          <a:p>
            <a:r>
              <a:rPr lang="en-GB" b="1" dirty="0"/>
              <a:t>	</a:t>
            </a:r>
            <a:r>
              <a:rPr lang="en-GB" b="1" u="sng" dirty="0"/>
              <a:t>A</a:t>
            </a:r>
            <a:r>
              <a:rPr lang="en-GB" dirty="0"/>
              <a:t>mazing facilities</a:t>
            </a:r>
          </a:p>
          <a:p>
            <a:r>
              <a:rPr lang="en-GB" b="1" dirty="0"/>
              <a:t>	</a:t>
            </a:r>
            <a:r>
              <a:rPr lang="en-GB" b="1" u="sng" dirty="0"/>
              <a:t>C</a:t>
            </a:r>
            <a:r>
              <a:rPr lang="en-GB" dirty="0"/>
              <a:t>lassrooms full of smiles</a:t>
            </a:r>
          </a:p>
          <a:p>
            <a:r>
              <a:rPr lang="en-GB" b="1" dirty="0"/>
              <a:t>	</a:t>
            </a:r>
            <a:r>
              <a:rPr lang="en-GB" b="1" u="sng" dirty="0"/>
              <a:t>A</a:t>
            </a:r>
            <a:r>
              <a:rPr lang="en-GB" dirty="0"/>
              <a:t> new chapter begins</a:t>
            </a:r>
          </a:p>
          <a:p>
            <a:r>
              <a:rPr lang="en-GB" b="1" dirty="0"/>
              <a:t>	</a:t>
            </a:r>
            <a:r>
              <a:rPr lang="en-GB" b="1" u="sng" dirty="0"/>
              <a:t>D</a:t>
            </a:r>
            <a:r>
              <a:rPr lang="en-GB" dirty="0"/>
              <a:t>o not worry</a:t>
            </a:r>
          </a:p>
          <a:p>
            <a:r>
              <a:rPr lang="en-GB" b="1" dirty="0"/>
              <a:t>	</a:t>
            </a:r>
            <a:r>
              <a:rPr lang="en-GB" b="1" u="sng" dirty="0"/>
              <a:t>E</a:t>
            </a:r>
            <a:r>
              <a:rPr lang="en-GB" dirty="0"/>
              <a:t>veryone is here to help</a:t>
            </a:r>
          </a:p>
          <a:p>
            <a:r>
              <a:rPr lang="en-GB" b="1" dirty="0"/>
              <a:t>	</a:t>
            </a:r>
            <a:r>
              <a:rPr lang="en-GB" b="1" u="sng" dirty="0"/>
              <a:t>M</a:t>
            </a:r>
            <a:r>
              <a:rPr lang="en-GB" dirty="0"/>
              <a:t>emories that last a lifetime</a:t>
            </a:r>
          </a:p>
          <a:p>
            <a:r>
              <a:rPr lang="en-GB" b="1" dirty="0"/>
              <a:t>	</a:t>
            </a:r>
            <a:r>
              <a:rPr lang="en-GB" b="1" u="sng" dirty="0"/>
              <a:t>Y</a:t>
            </a:r>
            <a:r>
              <a:rPr lang="en-GB" dirty="0"/>
              <a:t>our adventure here awaits</a:t>
            </a:r>
          </a:p>
          <a:p>
            <a:endParaRPr lang="en-GB" dirty="0"/>
          </a:p>
          <a:p>
            <a:endParaRPr lang="en-US" dirty="0"/>
          </a:p>
        </p:txBody>
      </p:sp>
      <p:pic>
        <p:nvPicPr>
          <p:cNvPr id="8" name="Picture 7">
            <a:extLst>
              <a:ext uri="{FF2B5EF4-FFF2-40B4-BE49-F238E27FC236}">
                <a16:creationId xmlns:a16="http://schemas.microsoft.com/office/drawing/2014/main" id="{732BEFE4-BE84-4324-8272-162EC4253351}"/>
              </a:ext>
            </a:extLst>
          </p:cNvPr>
          <p:cNvPicPr>
            <a:picLocks noChangeAspect="1"/>
          </p:cNvPicPr>
          <p:nvPr/>
        </p:nvPicPr>
        <p:blipFill>
          <a:blip r:embed="rId3"/>
          <a:stretch>
            <a:fillRect/>
          </a:stretch>
        </p:blipFill>
        <p:spPr>
          <a:xfrm>
            <a:off x="4612715" y="4532128"/>
            <a:ext cx="2857500" cy="1600200"/>
          </a:xfrm>
          <a:prstGeom prst="rect">
            <a:avLst/>
          </a:prstGeom>
        </p:spPr>
      </p:pic>
    </p:spTree>
    <p:extLst>
      <p:ext uri="{BB962C8B-B14F-4D97-AF65-F5344CB8AC3E}">
        <p14:creationId xmlns:p14="http://schemas.microsoft.com/office/powerpoint/2010/main" val="729495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1187</Words>
  <Application>Microsoft Office PowerPoint</Application>
  <PresentationFormat>Widescreen</PresentationFormat>
  <Paragraphs>120</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English </vt:lpstr>
      <vt:lpstr>WHAT IS ENGLISH?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Sophie Deighton</cp:lastModifiedBy>
  <cp:revision>404</cp:revision>
  <dcterms:created xsi:type="dcterms:W3CDTF">2021-05-06T12:41:59Z</dcterms:created>
  <dcterms:modified xsi:type="dcterms:W3CDTF">2025-06-09T07:29:59Z</dcterms:modified>
</cp:coreProperties>
</file>